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826" r:id="rId5"/>
    <p:sldId id="828" r:id="rId6"/>
    <p:sldId id="864" r:id="rId7"/>
    <p:sldId id="917" r:id="rId8"/>
    <p:sldId id="874" r:id="rId9"/>
    <p:sldId id="866" r:id="rId10"/>
    <p:sldId id="867" r:id="rId11"/>
    <p:sldId id="912" r:id="rId12"/>
    <p:sldId id="258" r:id="rId13"/>
    <p:sldId id="913" r:id="rId14"/>
    <p:sldId id="914" r:id="rId15"/>
    <p:sldId id="878" r:id="rId16"/>
    <p:sldId id="883" r:id="rId17"/>
    <p:sldId id="822" r:id="rId18"/>
    <p:sldId id="885" r:id="rId19"/>
    <p:sldId id="819" r:id="rId20"/>
    <p:sldId id="910" r:id="rId21"/>
    <p:sldId id="911" r:id="rId22"/>
    <p:sldId id="264" r:id="rId23"/>
    <p:sldId id="257" r:id="rId24"/>
    <p:sldId id="259" r:id="rId25"/>
    <p:sldId id="888" r:id="rId26"/>
    <p:sldId id="908" r:id="rId27"/>
    <p:sldId id="915" r:id="rId28"/>
    <p:sldId id="847" r:id="rId29"/>
    <p:sldId id="916" r:id="rId30"/>
    <p:sldId id="1076" r:id="rId31"/>
    <p:sldId id="1077" r:id="rId32"/>
  </p:sldIdLst>
  <p:sldSz cx="12192000" cy="6858000"/>
  <p:notesSz cx="6645275" cy="9775825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DE8BF54A-1323-4403-83F8-D7B5510C9D53}">
          <p14:sldIdLst>
            <p14:sldId id="826"/>
            <p14:sldId id="828"/>
            <p14:sldId id="864"/>
            <p14:sldId id="917"/>
            <p14:sldId id="874"/>
            <p14:sldId id="866"/>
            <p14:sldId id="867"/>
            <p14:sldId id="912"/>
            <p14:sldId id="258"/>
            <p14:sldId id="913"/>
            <p14:sldId id="914"/>
            <p14:sldId id="878"/>
            <p14:sldId id="883"/>
            <p14:sldId id="822"/>
            <p14:sldId id="885"/>
            <p14:sldId id="819"/>
            <p14:sldId id="910"/>
            <p14:sldId id="911"/>
            <p14:sldId id="264"/>
            <p14:sldId id="257"/>
            <p14:sldId id="259"/>
            <p14:sldId id="888"/>
            <p14:sldId id="908"/>
            <p14:sldId id="915"/>
            <p14:sldId id="847"/>
            <p14:sldId id="916"/>
            <p14:sldId id="1076"/>
            <p14:sldId id="107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26"/>
    <a:srgbClr val="09EDB8"/>
    <a:srgbClr val="004050"/>
    <a:srgbClr val="F91258"/>
    <a:srgbClr val="7E007C"/>
    <a:srgbClr val="28CFF9"/>
    <a:srgbClr val="F3622C"/>
    <a:srgbClr val="31D3AE"/>
    <a:srgbClr val="F3F3F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C141E-B111-484C-B614-6EA96087B9D1}" v="1" dt="2024-04-02T23:29:27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3" autoAdjust="0"/>
    <p:restoredTop sz="90051" autoAdjust="0"/>
  </p:normalViewPr>
  <p:slideViewPr>
    <p:cSldViewPr snapToGrid="0" snapToObjects="1" showGuides="1">
      <p:cViewPr varScale="1">
        <p:scale>
          <a:sx n="143" d="100"/>
          <a:sy n="143" d="100"/>
        </p:scale>
        <p:origin x="1398" y="120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Lowton" userId="305f5d7aeb1a8c17" providerId="Windows Live" clId="Web-{1AEC141E-B111-484C-B614-6EA96087B9D1}"/>
    <pc:docChg chg="sldOrd">
      <pc:chgData name="A Lowton" userId="305f5d7aeb1a8c17" providerId="Windows Live" clId="Web-{1AEC141E-B111-484C-B614-6EA96087B9D1}" dt="2024-04-02T23:29:27.749" v="0"/>
      <pc:docMkLst>
        <pc:docMk/>
      </pc:docMkLst>
      <pc:sldChg chg="ord">
        <pc:chgData name="A Lowton" userId="305f5d7aeb1a8c17" providerId="Windows Live" clId="Web-{1AEC141E-B111-484C-B614-6EA96087B9D1}" dt="2024-04-02T23:29:27.749" v="0"/>
        <pc:sldMkLst>
          <pc:docMk/>
          <pc:sldMk cId="3080997032" sldId="874"/>
        </pc:sldMkLst>
      </pc:sldChg>
    </pc:docChg>
  </pc:docChgLst>
  <pc:docChgLst>
    <pc:chgData name="Mike Baradaran" userId="43fbaa8542b3ec4c" providerId="LiveId" clId="{26B0B6F0-3F80-4A87-B888-16DDD7304995}"/>
    <pc:docChg chg="modSld">
      <pc:chgData name="Mike Baradaran" userId="43fbaa8542b3ec4c" providerId="LiveId" clId="{26B0B6F0-3F80-4A87-B888-16DDD7304995}" dt="2022-05-23T21:08:28.673" v="3" actId="20577"/>
      <pc:docMkLst>
        <pc:docMk/>
      </pc:docMkLst>
      <pc:sldChg chg="modSp mod">
        <pc:chgData name="Mike Baradaran" userId="43fbaa8542b3ec4c" providerId="LiveId" clId="{26B0B6F0-3F80-4A87-B888-16DDD7304995}" dt="2022-05-23T21:08:28.673" v="3" actId="20577"/>
        <pc:sldMkLst>
          <pc:docMk/>
          <pc:sldMk cId="4058206605" sldId="917"/>
        </pc:sldMkLst>
        <pc:spChg chg="mod">
          <ac:chgData name="Mike Baradaran" userId="43fbaa8542b3ec4c" providerId="LiveId" clId="{26B0B6F0-3F80-4A87-B888-16DDD7304995}" dt="2022-05-23T21:08:28.673" v="3" actId="20577"/>
          <ac:spMkLst>
            <pc:docMk/>
            <pc:sldMk cId="4058206605" sldId="917"/>
            <ac:spMk id="8" creationId="{00C2419E-4C95-40F7-ADA1-D3C9AC8726D7}"/>
          </ac:spMkLst>
        </pc:spChg>
      </pc:sldChg>
    </pc:docChg>
  </pc:docChgLst>
  <pc:docChgLst>
    <pc:chgData name="mike.baradaran@qa.com" userId="43fbaa8542b3ec4c" providerId="LiveId" clId="{AB1A36FE-5F28-46B1-98EF-20464ADC7BB4}"/>
    <pc:docChg chg="undo custSel addSld delSld modSld modSection">
      <pc:chgData name="mike.baradaran@qa.com" userId="43fbaa8542b3ec4c" providerId="LiveId" clId="{AB1A36FE-5F28-46B1-98EF-20464ADC7BB4}" dt="2022-03-29T10:34:57.359" v="1138"/>
      <pc:docMkLst>
        <pc:docMk/>
      </pc:docMkLst>
      <pc:sldChg chg="del">
        <pc:chgData name="mike.baradaran@qa.com" userId="43fbaa8542b3ec4c" providerId="LiveId" clId="{AB1A36FE-5F28-46B1-98EF-20464ADC7BB4}" dt="2022-03-26T10:57:06.806" v="18" actId="47"/>
        <pc:sldMkLst>
          <pc:docMk/>
          <pc:sldMk cId="531997335" sldId="262"/>
        </pc:sldMkLst>
      </pc:sldChg>
      <pc:sldChg chg="del">
        <pc:chgData name="mike.baradaran@qa.com" userId="43fbaa8542b3ec4c" providerId="LiveId" clId="{AB1A36FE-5F28-46B1-98EF-20464ADC7BB4}" dt="2022-03-20T18:33:59.544" v="0" actId="47"/>
        <pc:sldMkLst>
          <pc:docMk/>
          <pc:sldMk cId="1878416799" sldId="853"/>
        </pc:sldMkLst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722615789" sldId="854"/>
        </pc:sldMkLst>
      </pc:sldChg>
      <pc:sldChg chg="modSp del mod">
        <pc:chgData name="mike.baradaran@qa.com" userId="43fbaa8542b3ec4c" providerId="LiveId" clId="{AB1A36FE-5F28-46B1-98EF-20464ADC7BB4}" dt="2022-03-26T10:56:00.515" v="12" actId="47"/>
        <pc:sldMkLst>
          <pc:docMk/>
          <pc:sldMk cId="1325867445" sldId="855"/>
        </pc:sldMkLst>
        <pc:spChg chg="mod">
          <ac:chgData name="mike.baradaran@qa.com" userId="43fbaa8542b3ec4c" providerId="LiveId" clId="{AB1A36FE-5F28-46B1-98EF-20464ADC7BB4}" dt="2022-03-24T10:39:55.189" v="10" actId="20577"/>
          <ac:spMkLst>
            <pc:docMk/>
            <pc:sldMk cId="1325867445" sldId="855"/>
            <ac:spMk id="4" creationId="{B6F948DE-9BA4-4416-B213-36446EDA8F67}"/>
          </ac:spMkLst>
        </pc:spChg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3629939968" sldId="856"/>
        </pc:sldMkLst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3439467074" sldId="862"/>
        </pc:sldMkLst>
      </pc:sldChg>
      <pc:sldChg chg="modSp mod">
        <pc:chgData name="mike.baradaran@qa.com" userId="43fbaa8542b3ec4c" providerId="LiveId" clId="{AB1A36FE-5F28-46B1-98EF-20464ADC7BB4}" dt="2022-03-26T11:08:07.852" v="205" actId="14100"/>
        <pc:sldMkLst>
          <pc:docMk/>
          <pc:sldMk cId="3211345909" sldId="864"/>
        </pc:sldMkLst>
        <pc:spChg chg="mod">
          <ac:chgData name="mike.baradaran@qa.com" userId="43fbaa8542b3ec4c" providerId="LiveId" clId="{AB1A36FE-5F28-46B1-98EF-20464ADC7BB4}" dt="2022-03-26T11:07:53.960" v="162" actId="20577"/>
          <ac:spMkLst>
            <pc:docMk/>
            <pc:sldMk cId="3211345909" sldId="864"/>
            <ac:spMk id="3" creationId="{7EE23549-8E19-40A1-A106-9740BFD0462C}"/>
          </ac:spMkLst>
        </pc:spChg>
        <pc:grpChg chg="mod">
          <ac:chgData name="mike.baradaran@qa.com" userId="43fbaa8542b3ec4c" providerId="LiveId" clId="{AB1A36FE-5F28-46B1-98EF-20464ADC7BB4}" dt="2022-03-26T11:08:07.852" v="205" actId="14100"/>
          <ac:grpSpMkLst>
            <pc:docMk/>
            <pc:sldMk cId="3211345909" sldId="864"/>
            <ac:grpSpMk id="10" creationId="{81DE3D08-91B4-4D8A-A314-0BD6C7D1FCF9}"/>
          </ac:grpSpMkLst>
        </pc:grpChg>
      </pc:sldChg>
      <pc:sldChg chg="del">
        <pc:chgData name="mike.baradaran@qa.com" userId="43fbaa8542b3ec4c" providerId="LiveId" clId="{AB1A36FE-5F28-46B1-98EF-20464ADC7BB4}" dt="2022-03-26T10:56:05.933" v="13" actId="47"/>
        <pc:sldMkLst>
          <pc:docMk/>
          <pc:sldMk cId="571749171" sldId="865"/>
        </pc:sldMkLst>
      </pc:sldChg>
      <pc:sldChg chg="del">
        <pc:chgData name="mike.baradaran@qa.com" userId="43fbaa8542b3ec4c" providerId="LiveId" clId="{AB1A36FE-5F28-46B1-98EF-20464ADC7BB4}" dt="2022-03-26T10:56:09.087" v="14" actId="47"/>
        <pc:sldMkLst>
          <pc:docMk/>
          <pc:sldMk cId="1875330337" sldId="871"/>
        </pc:sldMkLst>
      </pc:sldChg>
      <pc:sldChg chg="del">
        <pc:chgData name="mike.baradaran@qa.com" userId="43fbaa8542b3ec4c" providerId="LiveId" clId="{AB1A36FE-5F28-46B1-98EF-20464ADC7BB4}" dt="2022-03-26T10:56:12.822" v="17" actId="47"/>
        <pc:sldMkLst>
          <pc:docMk/>
          <pc:sldMk cId="4141420075" sldId="872"/>
        </pc:sldMkLst>
      </pc:sldChg>
      <pc:sldChg chg="del">
        <pc:chgData name="mike.baradaran@qa.com" userId="43fbaa8542b3ec4c" providerId="LiveId" clId="{AB1A36FE-5F28-46B1-98EF-20464ADC7BB4}" dt="2022-03-26T10:56:10.365" v="15" actId="47"/>
        <pc:sldMkLst>
          <pc:docMk/>
          <pc:sldMk cId="2500346456" sldId="873"/>
        </pc:sldMkLst>
      </pc:sldChg>
      <pc:sldChg chg="modSp mod">
        <pc:chgData name="mike.baradaran@qa.com" userId="43fbaa8542b3ec4c" providerId="LiveId" clId="{AB1A36FE-5F28-46B1-98EF-20464ADC7BB4}" dt="2022-03-26T10:59:54.970" v="28" actId="20577"/>
        <pc:sldMkLst>
          <pc:docMk/>
          <pc:sldMk cId="3080997032" sldId="874"/>
        </pc:sldMkLst>
        <pc:spChg chg="mod">
          <ac:chgData name="mike.baradaran@qa.com" userId="43fbaa8542b3ec4c" providerId="LiveId" clId="{AB1A36FE-5F28-46B1-98EF-20464ADC7BB4}" dt="2022-03-26T10:59:54.970" v="28" actId="20577"/>
          <ac:spMkLst>
            <pc:docMk/>
            <pc:sldMk cId="3080997032" sldId="874"/>
            <ac:spMk id="4" creationId="{B6F948DE-9BA4-4416-B213-36446EDA8F67}"/>
          </ac:spMkLst>
        </pc:spChg>
      </pc:sldChg>
      <pc:sldChg chg="del">
        <pc:chgData name="mike.baradaran@qa.com" userId="43fbaa8542b3ec4c" providerId="LiveId" clId="{AB1A36FE-5F28-46B1-98EF-20464ADC7BB4}" dt="2022-03-26T10:57:47.898" v="21" actId="2696"/>
        <pc:sldMkLst>
          <pc:docMk/>
          <pc:sldMk cId="355737554" sldId="875"/>
        </pc:sldMkLst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2297425384" sldId="879"/>
        </pc:sldMkLst>
      </pc:sldChg>
      <pc:sldChg chg="addSp modSp mod">
        <pc:chgData name="mike.baradaran@qa.com" userId="43fbaa8542b3ec4c" providerId="LiveId" clId="{AB1A36FE-5F28-46B1-98EF-20464ADC7BB4}" dt="2022-03-26T16:06:39.583" v="469" actId="1036"/>
        <pc:sldMkLst>
          <pc:docMk/>
          <pc:sldMk cId="2455047966" sldId="885"/>
        </pc:sldMkLst>
        <pc:spChg chg="mod">
          <ac:chgData name="mike.baradaran@qa.com" userId="43fbaa8542b3ec4c" providerId="LiveId" clId="{AB1A36FE-5F28-46B1-98EF-20464ADC7BB4}" dt="2022-03-26T15:56:37.881" v="211" actId="20577"/>
          <ac:spMkLst>
            <pc:docMk/>
            <pc:sldMk cId="2455047966" sldId="885"/>
            <ac:spMk id="4" creationId="{B6F948DE-9BA4-4416-B213-36446EDA8F67}"/>
          </ac:spMkLst>
        </pc:spChg>
        <pc:spChg chg="mod">
          <ac:chgData name="mike.baradaran@qa.com" userId="43fbaa8542b3ec4c" providerId="LiveId" clId="{AB1A36FE-5F28-46B1-98EF-20464ADC7BB4}" dt="2022-03-26T16:05:54.502" v="414" actId="1076"/>
          <ac:spMkLst>
            <pc:docMk/>
            <pc:sldMk cId="2455047966" sldId="885"/>
            <ac:spMk id="5" creationId="{8C0DD956-027E-4097-B8F6-55D236254979}"/>
          </ac:spMkLst>
        </pc:spChg>
        <pc:spChg chg="add mod">
          <ac:chgData name="mike.baradaran@qa.com" userId="43fbaa8542b3ec4c" providerId="LiveId" clId="{AB1A36FE-5F28-46B1-98EF-20464ADC7BB4}" dt="2022-03-26T16:06:17.044" v="452" actId="14861"/>
          <ac:spMkLst>
            <pc:docMk/>
            <pc:sldMk cId="2455047966" sldId="885"/>
            <ac:spMk id="6" creationId="{46636BA2-16EB-4256-8DDE-7729DEDD854C}"/>
          </ac:spMkLst>
        </pc:spChg>
        <pc:spChg chg="add mod">
          <ac:chgData name="mike.baradaran@qa.com" userId="43fbaa8542b3ec4c" providerId="LiveId" clId="{AB1A36FE-5F28-46B1-98EF-20464ADC7BB4}" dt="2022-03-26T16:06:39.583" v="469" actId="1036"/>
          <ac:spMkLst>
            <pc:docMk/>
            <pc:sldMk cId="2455047966" sldId="885"/>
            <ac:spMk id="7" creationId="{C739A6FA-9B4B-421D-A87F-5916A443679A}"/>
          </ac:spMkLst>
        </pc:spChg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2067563372" sldId="892"/>
        </pc:sldMkLst>
      </pc:sldChg>
      <pc:sldChg chg="del">
        <pc:chgData name="mike.baradaran@qa.com" userId="43fbaa8542b3ec4c" providerId="LiveId" clId="{AB1A36FE-5F28-46B1-98EF-20464ADC7BB4}" dt="2022-03-26T10:57:22.811" v="19" actId="47"/>
        <pc:sldMkLst>
          <pc:docMk/>
          <pc:sldMk cId="276490025" sldId="893"/>
        </pc:sldMkLst>
      </pc:sldChg>
      <pc:sldChg chg="del">
        <pc:chgData name="mike.baradaran@qa.com" userId="43fbaa8542b3ec4c" providerId="LiveId" clId="{AB1A36FE-5F28-46B1-98EF-20464ADC7BB4}" dt="2022-03-26T10:58:46.990" v="22" actId="47"/>
        <pc:sldMkLst>
          <pc:docMk/>
          <pc:sldMk cId="2191937424" sldId="895"/>
        </pc:sldMkLst>
      </pc:sldChg>
      <pc:sldChg chg="del">
        <pc:chgData name="mike.baradaran@qa.com" userId="43fbaa8542b3ec4c" providerId="LiveId" clId="{AB1A36FE-5F28-46B1-98EF-20464ADC7BB4}" dt="2022-03-26T10:58:52.390" v="25" actId="47"/>
        <pc:sldMkLst>
          <pc:docMk/>
          <pc:sldMk cId="1806225656" sldId="896"/>
        </pc:sldMkLst>
      </pc:sldChg>
      <pc:sldChg chg="del">
        <pc:chgData name="mike.baradaran@qa.com" userId="43fbaa8542b3ec4c" providerId="LiveId" clId="{AB1A36FE-5F28-46B1-98EF-20464ADC7BB4}" dt="2022-03-26T10:58:53.625" v="26" actId="47"/>
        <pc:sldMkLst>
          <pc:docMk/>
          <pc:sldMk cId="181606008" sldId="897"/>
        </pc:sldMkLst>
      </pc:sldChg>
      <pc:sldChg chg="del">
        <pc:chgData name="mike.baradaran@qa.com" userId="43fbaa8542b3ec4c" providerId="LiveId" clId="{AB1A36FE-5F28-46B1-98EF-20464ADC7BB4}" dt="2022-03-26T10:59:06.805" v="27" actId="2696"/>
        <pc:sldMkLst>
          <pc:docMk/>
          <pc:sldMk cId="901976755" sldId="898"/>
        </pc:sldMkLst>
      </pc:sldChg>
      <pc:sldChg chg="addSp modSp del">
        <pc:chgData name="mike.baradaran@qa.com" userId="43fbaa8542b3ec4c" providerId="LiveId" clId="{AB1A36FE-5F28-46B1-98EF-20464ADC7BB4}" dt="2022-03-26T10:56:00.515" v="12" actId="47"/>
        <pc:sldMkLst>
          <pc:docMk/>
          <pc:sldMk cId="4085023095" sldId="899"/>
        </pc:sldMkLst>
        <pc:spChg chg="add mod">
          <ac:chgData name="mike.baradaran@qa.com" userId="43fbaa8542b3ec4c" providerId="LiveId" clId="{AB1A36FE-5F28-46B1-98EF-20464ADC7BB4}" dt="2022-03-24T10:40:58.205" v="11" actId="11529"/>
          <ac:spMkLst>
            <pc:docMk/>
            <pc:sldMk cId="4085023095" sldId="899"/>
            <ac:spMk id="2" creationId="{7CBE6A03-1AF2-4A10-9FCC-4EE266FC8D1B}"/>
          </ac:spMkLst>
        </pc:spChg>
      </pc:sldChg>
      <pc:sldChg chg="del">
        <pc:chgData name="mike.baradaran@qa.com" userId="43fbaa8542b3ec4c" providerId="LiveId" clId="{AB1A36FE-5F28-46B1-98EF-20464ADC7BB4}" dt="2022-03-26T10:58:48.486" v="23" actId="47"/>
        <pc:sldMkLst>
          <pc:docMk/>
          <pc:sldMk cId="964136175" sldId="901"/>
        </pc:sldMkLst>
      </pc:sldChg>
      <pc:sldChg chg="del">
        <pc:chgData name="mike.baradaran@qa.com" userId="43fbaa8542b3ec4c" providerId="LiveId" clId="{AB1A36FE-5F28-46B1-98EF-20464ADC7BB4}" dt="2022-03-26T10:58:51.225" v="24" actId="47"/>
        <pc:sldMkLst>
          <pc:docMk/>
          <pc:sldMk cId="2936463909" sldId="902"/>
        </pc:sldMkLst>
      </pc:sldChg>
      <pc:sldChg chg="del">
        <pc:chgData name="mike.baradaran@qa.com" userId="43fbaa8542b3ec4c" providerId="LiveId" clId="{AB1A36FE-5F28-46B1-98EF-20464ADC7BB4}" dt="2022-03-26T10:56:00.515" v="12" actId="47"/>
        <pc:sldMkLst>
          <pc:docMk/>
          <pc:sldMk cId="3401631340" sldId="904"/>
        </pc:sldMkLst>
      </pc:sldChg>
      <pc:sldChg chg="del">
        <pc:chgData name="mike.baradaran@qa.com" userId="43fbaa8542b3ec4c" providerId="LiveId" clId="{AB1A36FE-5F28-46B1-98EF-20464ADC7BB4}" dt="2022-03-26T10:56:11.226" v="16" actId="47"/>
        <pc:sldMkLst>
          <pc:docMk/>
          <pc:sldMk cId="2970149930" sldId="906"/>
        </pc:sldMkLst>
      </pc:sldChg>
      <pc:sldChg chg="del">
        <pc:chgData name="mike.baradaran@qa.com" userId="43fbaa8542b3ec4c" providerId="LiveId" clId="{AB1A36FE-5F28-46B1-98EF-20464ADC7BB4}" dt="2022-03-26T10:57:26.287" v="20" actId="47"/>
        <pc:sldMkLst>
          <pc:docMk/>
          <pc:sldMk cId="4265601597" sldId="907"/>
        </pc:sldMkLst>
      </pc:sldChg>
      <pc:sldChg chg="del">
        <pc:chgData name="mike.baradaran@qa.com" userId="43fbaa8542b3ec4c" providerId="LiveId" clId="{AB1A36FE-5F28-46B1-98EF-20464ADC7BB4}" dt="2022-03-26T10:57:47.898" v="21" actId="2696"/>
        <pc:sldMkLst>
          <pc:docMk/>
          <pc:sldMk cId="2899282847" sldId="909"/>
        </pc:sldMkLst>
      </pc:sldChg>
      <pc:sldChg chg="addSp modSp mod">
        <pc:chgData name="mike.baradaran@qa.com" userId="43fbaa8542b3ec4c" providerId="LiveId" clId="{AB1A36FE-5F28-46B1-98EF-20464ADC7BB4}" dt="2022-03-28T15:21:48.873" v="1137" actId="1036"/>
        <pc:sldMkLst>
          <pc:docMk/>
          <pc:sldMk cId="794950267" sldId="911"/>
        </pc:sldMkLst>
        <pc:spChg chg="add mod">
          <ac:chgData name="mike.baradaran@qa.com" userId="43fbaa8542b3ec4c" providerId="LiveId" clId="{AB1A36FE-5F28-46B1-98EF-20464ADC7BB4}" dt="2022-03-28T15:21:48.873" v="1137" actId="1036"/>
          <ac:spMkLst>
            <pc:docMk/>
            <pc:sldMk cId="794950267" sldId="911"/>
            <ac:spMk id="4" creationId="{5CC6585C-F771-4E2B-9B1B-3E39D783070A}"/>
          </ac:spMkLst>
        </pc:spChg>
      </pc:sldChg>
      <pc:sldChg chg="addSp delSp modSp new mod modClrScheme chgLayout">
        <pc:chgData name="mike.baradaran@qa.com" userId="43fbaa8542b3ec4c" providerId="LiveId" clId="{AB1A36FE-5F28-46B1-98EF-20464ADC7BB4}" dt="2022-03-27T18:08:16.383" v="1007" actId="20577"/>
        <pc:sldMkLst>
          <pc:docMk/>
          <pc:sldMk cId="3522020981" sldId="916"/>
        </pc:sldMkLst>
        <pc:spChg chg="mod ord">
          <ac:chgData name="mike.baradaran@qa.com" userId="43fbaa8542b3ec4c" providerId="LiveId" clId="{AB1A36FE-5F28-46B1-98EF-20464ADC7BB4}" dt="2022-03-27T18:08:16.383" v="1007" actId="20577"/>
          <ac:spMkLst>
            <pc:docMk/>
            <pc:sldMk cId="3522020981" sldId="916"/>
            <ac:spMk id="2" creationId="{A35B8BED-B2A1-4D9D-85C0-1924E8EBC65B}"/>
          </ac:spMkLst>
        </pc:spChg>
        <pc:spChg chg="del">
          <ac:chgData name="mike.baradaran@qa.com" userId="43fbaa8542b3ec4c" providerId="LiveId" clId="{AB1A36FE-5F28-46B1-98EF-20464ADC7BB4}" dt="2022-03-27T18:01:35.204" v="661" actId="700"/>
          <ac:spMkLst>
            <pc:docMk/>
            <pc:sldMk cId="3522020981" sldId="916"/>
            <ac:spMk id="3" creationId="{90037EE2-310B-40F5-9369-90B133C8C00E}"/>
          </ac:spMkLst>
        </pc:spChg>
        <pc:spChg chg="del mod ord">
          <ac:chgData name="mike.baradaran@qa.com" userId="43fbaa8542b3ec4c" providerId="LiveId" clId="{AB1A36FE-5F28-46B1-98EF-20464ADC7BB4}" dt="2022-03-27T18:01:35.204" v="661" actId="700"/>
          <ac:spMkLst>
            <pc:docMk/>
            <pc:sldMk cId="3522020981" sldId="916"/>
            <ac:spMk id="4" creationId="{ABDFB753-1C89-4E76-A0C4-8B141FA6C440}"/>
          </ac:spMkLst>
        </pc:spChg>
        <pc:spChg chg="add mod ord">
          <ac:chgData name="mike.baradaran@qa.com" userId="43fbaa8542b3ec4c" providerId="LiveId" clId="{AB1A36FE-5F28-46B1-98EF-20464ADC7BB4}" dt="2022-03-27T18:01:40.789" v="664" actId="20577"/>
          <ac:spMkLst>
            <pc:docMk/>
            <pc:sldMk cId="3522020981" sldId="916"/>
            <ac:spMk id="5" creationId="{A9C985BB-4D2F-4FE4-BD80-D41265FB8471}"/>
          </ac:spMkLst>
        </pc:spChg>
      </pc:sldChg>
      <pc:sldChg chg="add">
        <pc:chgData name="mike.baradaran@qa.com" userId="43fbaa8542b3ec4c" providerId="LiveId" clId="{AB1A36FE-5F28-46B1-98EF-20464ADC7BB4}" dt="2022-03-29T10:34:57.359" v="1138"/>
        <pc:sldMkLst>
          <pc:docMk/>
          <pc:sldMk cId="4058206605" sldId="917"/>
        </pc:sldMkLst>
      </pc:sldChg>
      <pc:sldChg chg="add">
        <pc:chgData name="mike.baradaran@qa.com" userId="43fbaa8542b3ec4c" providerId="LiveId" clId="{AB1A36FE-5F28-46B1-98EF-20464ADC7BB4}" dt="2022-03-27T18:04:17.506" v="778"/>
        <pc:sldMkLst>
          <pc:docMk/>
          <pc:sldMk cId="3444953638" sldId="1076"/>
        </pc:sldMkLst>
      </pc:sldChg>
      <pc:sldChg chg="add">
        <pc:chgData name="mike.baradaran@qa.com" userId="43fbaa8542b3ec4c" providerId="LiveId" clId="{AB1A36FE-5F28-46B1-98EF-20464ADC7BB4}" dt="2022-03-27T18:04:17.506" v="778"/>
        <pc:sldMkLst>
          <pc:docMk/>
          <pc:sldMk cId="3844017384" sldId="1077"/>
        </pc:sldMkLst>
      </pc:sldChg>
      <pc:sldChg chg="addSp delSp modSp new mod modClrScheme chgLayout">
        <pc:chgData name="mike.baradaran@qa.com" userId="43fbaa8542b3ec4c" providerId="LiveId" clId="{AB1A36FE-5F28-46B1-98EF-20464ADC7BB4}" dt="2022-03-27T18:26:05.232" v="1091" actId="20577"/>
        <pc:sldMkLst>
          <pc:docMk/>
          <pc:sldMk cId="3677625722" sldId="1078"/>
        </pc:sldMkLst>
        <pc:spChg chg="del mod ord">
          <ac:chgData name="mike.baradaran@qa.com" userId="43fbaa8542b3ec4c" providerId="LiveId" clId="{AB1A36FE-5F28-46B1-98EF-20464ADC7BB4}" dt="2022-03-27T18:25:32.343" v="1009" actId="700"/>
          <ac:spMkLst>
            <pc:docMk/>
            <pc:sldMk cId="3677625722" sldId="1078"/>
            <ac:spMk id="2" creationId="{BEBD08D2-64B0-4C48-8EE3-E38A9447998F}"/>
          </ac:spMkLst>
        </pc:spChg>
        <pc:spChg chg="mod ord">
          <ac:chgData name="mike.baradaran@qa.com" userId="43fbaa8542b3ec4c" providerId="LiveId" clId="{AB1A36FE-5F28-46B1-98EF-20464ADC7BB4}" dt="2022-03-27T18:25:32.343" v="1009" actId="700"/>
          <ac:spMkLst>
            <pc:docMk/>
            <pc:sldMk cId="3677625722" sldId="1078"/>
            <ac:spMk id="3" creationId="{727370DD-DD98-42DA-873F-C682D60DC4D3}"/>
          </ac:spMkLst>
        </pc:spChg>
        <pc:spChg chg="add mod ord">
          <ac:chgData name="mike.baradaran@qa.com" userId="43fbaa8542b3ec4c" providerId="LiveId" clId="{AB1A36FE-5F28-46B1-98EF-20464ADC7BB4}" dt="2022-03-27T18:25:37.663" v="1023" actId="20577"/>
          <ac:spMkLst>
            <pc:docMk/>
            <pc:sldMk cId="3677625722" sldId="1078"/>
            <ac:spMk id="4" creationId="{3CFEA1C4-0948-47C1-87AD-F6B8D1CC6281}"/>
          </ac:spMkLst>
        </pc:spChg>
        <pc:spChg chg="add mod ord">
          <ac:chgData name="mike.baradaran@qa.com" userId="43fbaa8542b3ec4c" providerId="LiveId" clId="{AB1A36FE-5F28-46B1-98EF-20464ADC7BB4}" dt="2022-03-27T18:26:05.232" v="1091" actId="20577"/>
          <ac:spMkLst>
            <pc:docMk/>
            <pc:sldMk cId="3677625722" sldId="1078"/>
            <ac:spMk id="5" creationId="{125B512D-EB05-4C10-9EDC-032420DCE3B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02/04/2024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47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011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kern="1200" spc="-20" baseline="0" dirty="0">
                <a:solidFill>
                  <a:srgbClr val="555454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here’s the code.</a:t>
            </a:r>
          </a:p>
          <a:p>
            <a:endParaRPr lang="en-US" sz="1000" b="0" i="0" kern="1200" spc="-20" baseline="0" dirty="0">
              <a:solidFill>
                <a:srgbClr val="555454"/>
              </a:solidFill>
              <a:effectLst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r>
              <a:rPr lang="en-US" sz="1000" b="0" i="0" kern="1200" spc="-20" baseline="0" dirty="0">
                <a:solidFill>
                  <a:srgbClr val="555454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use the webcam or microphone, we need to request permission. The parameter to </a:t>
            </a:r>
            <a:r>
              <a:rPr lang="en-US" dirty="0" err="1"/>
              <a:t>getUserMedia</a:t>
            </a:r>
            <a:r>
              <a:rPr lang="en-US" dirty="0"/>
              <a:t>()</a:t>
            </a:r>
            <a:r>
              <a:rPr lang="en-US" sz="1000" b="0" i="0" kern="1200" spc="-20" baseline="0" dirty="0">
                <a:solidFill>
                  <a:srgbClr val="555454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 is an object specifying the details and requirements for each type of media you want to access. For example, if you want to access the webcam, the parameter should be </a:t>
            </a:r>
            <a:r>
              <a:rPr lang="en-US" dirty="0"/>
              <a:t>{video: true}</a:t>
            </a:r>
            <a:r>
              <a:rPr lang="en-US" sz="1000" b="0" i="0" kern="1200" spc="-20" baseline="0" dirty="0">
                <a:solidFill>
                  <a:srgbClr val="555454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To use both the microphone and camera, pass </a:t>
            </a:r>
            <a:r>
              <a:rPr lang="en-US" dirty="0"/>
              <a:t>{video: true, audio: true}</a:t>
            </a:r>
            <a:r>
              <a:rPr lang="en-US" sz="1000" b="0" i="0" kern="1200" spc="-20" baseline="0" dirty="0">
                <a:solidFill>
                  <a:srgbClr val="555454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420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224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Discuss row / column numbers verses </a:t>
            </a:r>
            <a:r>
              <a:rPr lang="en-GB" b="1"/>
              <a:t>track</a:t>
            </a:r>
            <a:r>
              <a:rPr lang="en-GB" b="0"/>
              <a:t> numbers (1/3 notation makes more sense then!)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243FA-1785-4520-BD5F-989B5B163D9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932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220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011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7379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43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718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324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56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437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634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D849-3609-4CFD-9EFE-1508595068C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82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42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2894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771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7568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-1" y="0"/>
            <a:ext cx="5447921" cy="6858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baseline="0"/>
            </a:lvl1pPr>
          </a:lstStyle>
          <a:p>
            <a:r>
              <a:rPr lang="en-GB" dirty="0"/>
              <a:t>Use images from the photography folder from the Central Repository&gt;image library on CWS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5447921" y="0"/>
            <a:ext cx="6744079" cy="6858000"/>
          </a:xfrm>
          <a:prstGeom prst="rect">
            <a:avLst/>
          </a:prstGeom>
          <a:solidFill>
            <a:schemeClr val="accent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5834270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5834270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</p:spTree>
    <p:extLst>
      <p:ext uri="{BB962C8B-B14F-4D97-AF65-F5344CB8AC3E}">
        <p14:creationId xmlns:p14="http://schemas.microsoft.com/office/powerpoint/2010/main" val="605769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86063" cy="6880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1141200" y="349200"/>
            <a:ext cx="8215200" cy="6123600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b="0" baseline="0">
                <a:latin typeface="+mn-lt"/>
                <a:cs typeface="Arial" panose="020B060402020202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diagram, smart art, table, video etc.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 hasCustomPrompt="1"/>
          </p:nvPr>
        </p:nvSpPr>
        <p:spPr>
          <a:xfrm rot="16200000">
            <a:off x="-3117600" y="3283200"/>
            <a:ext cx="7020000" cy="295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sz="18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Diagram title goes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9571383" y="1753200"/>
            <a:ext cx="2387817" cy="4719600"/>
          </a:xfrm>
        </p:spPr>
        <p:txBody>
          <a:bodyPr anchor="b" anchorCtr="0">
            <a:noAutofit/>
          </a:bodyPr>
          <a:lstStyle>
            <a:lvl1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2pPr>
            <a:lvl3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3pPr>
            <a:lvl4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4pPr>
            <a:lvl5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GB" noProof="0" dirty="0"/>
              <a:t>Information for the main diagram, smart art, table or video to be added here if needed.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4DA80-C262-4FA0-BB4E-80A403D9C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85" y="5994649"/>
            <a:ext cx="1596830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0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61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798" r:id="rId4"/>
    <p:sldLayoutId id="2147483806" r:id="rId5"/>
    <p:sldLayoutId id="2147483709" r:id="rId6"/>
    <p:sldLayoutId id="2147483822" r:id="rId7"/>
    <p:sldLayoutId id="2147483802" r:id="rId8"/>
    <p:sldLayoutId id="2147483792" r:id="rId9"/>
    <p:sldLayoutId id="2147483810" r:id="rId10"/>
    <p:sldLayoutId id="2147483804" r:id="rId11"/>
    <p:sldLayoutId id="2147483821" r:id="rId12"/>
    <p:sldLayoutId id="2147483824" r:id="rId13"/>
    <p:sldLayoutId id="2147483828" r:id="rId14"/>
    <p:sldLayoutId id="2147483853" r:id="rId15"/>
    <p:sldLayoutId id="2147483899" r:id="rId16"/>
    <p:sldLayoutId id="2147483832" r:id="rId17"/>
    <p:sldLayoutId id="2147483833" r:id="rId18"/>
    <p:sldLayoutId id="2147483836" r:id="rId19"/>
    <p:sldLayoutId id="2147483852" r:id="rId20"/>
    <p:sldLayoutId id="2147483900" r:id="rId21"/>
    <p:sldLayoutId id="2147483820" r:id="rId22"/>
    <p:sldLayoutId id="2147483842" r:id="rId23"/>
    <p:sldLayoutId id="2147483845" r:id="rId24"/>
    <p:sldLayoutId id="2147483851" r:id="rId25"/>
    <p:sldLayoutId id="2147483901" r:id="rId26"/>
    <p:sldLayoutId id="2147483650" r:id="rId27"/>
    <p:sldLayoutId id="2147483734" r:id="rId28"/>
    <p:sldLayoutId id="2147483796" r:id="rId29"/>
    <p:sldLayoutId id="2147483719" r:id="rId30"/>
    <p:sldLayoutId id="2147483721" r:id="rId31"/>
    <p:sldLayoutId id="2147483724" r:id="rId32"/>
    <p:sldLayoutId id="2147483797" r:id="rId33"/>
    <p:sldLayoutId id="2147483814" r:id="rId34"/>
    <p:sldLayoutId id="2147483904" r:id="rId35"/>
    <p:sldLayoutId id="2147483905" r:id="rId36"/>
    <p:sldLayoutId id="2147483906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svgCod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svgCSSAnimation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audio_and_vide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html5rocks.com/en/tutorials/getusermedia/intro/" TargetMode="External"/><Relationship Id="rId5" Type="http://schemas.openxmlformats.org/officeDocument/2006/relationships/hyperlink" Target="demo.html?page=camera.html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fileAPI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localhost:5055/demo.html?page=geoLocation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lexboxfroggy.com/" TargetMode="Externa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5" Type="http://schemas.openxmlformats.org/officeDocument/2006/relationships/hyperlink" Target="demo.html?page=flex.html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hyperlink" Target="demo.html?page=grid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storag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fetch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json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ball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demo.html?page=mediaScreen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demo.html?page=rotaionZdirection.html" TargetMode="External"/><Relationship Id="rId3" Type="http://schemas.openxmlformats.org/officeDocument/2006/relationships/hyperlink" Target="http://qa.somee.com/html/slides/demo.html?page=keyFrames.html" TargetMode="External"/><Relationship Id="rId7" Type="http://schemas.openxmlformats.org/officeDocument/2006/relationships/hyperlink" Target="demo.html?page=rotaionTransition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hyperlink" Target="demo.html?page=keyFrames.html" TargetMode="External"/><Relationship Id="rId5" Type="http://schemas.openxmlformats.org/officeDocument/2006/relationships/hyperlink" Target="http://qa.somee.com/html/slides/demo.html?page=rotaionZdirection.html" TargetMode="External"/><Relationship Id="rId4" Type="http://schemas.openxmlformats.org/officeDocument/2006/relationships/hyperlink" Target="http://qa.somee.com/html/slides/demo.html?page=rotaionTransi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demo.html?page=canva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demo.html?page=svgDem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hyperlink" Target="demo.html?page=svgFilt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85300" y="1914129"/>
            <a:ext cx="4077369" cy="2277604"/>
          </a:xfrm>
        </p:spPr>
        <p:txBody>
          <a:bodyPr/>
          <a:lstStyle/>
          <a:p>
            <a:r>
              <a:rPr lang="en-US" dirty="0"/>
              <a:t>Building Responsive </a:t>
            </a:r>
            <a:br>
              <a:rPr lang="en-US" dirty="0"/>
            </a:br>
            <a:r>
              <a:rPr lang="en-US" dirty="0"/>
              <a:t>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1758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02566-CEDE-4335-9733-1FC476BC2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37E60-1074-4F6B-AEFD-FBE6BD85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JavaScript and SVG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8A094-C94E-4C2C-BF75-D39FF786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9D2C0-E2EF-4962-B68E-0005ED83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87" y="1368256"/>
            <a:ext cx="3857625" cy="3505200"/>
          </a:xfrm>
          <a:prstGeom prst="rect">
            <a:avLst/>
          </a:prstGeom>
        </p:spPr>
      </p:pic>
      <p:sp>
        <p:nvSpPr>
          <p:cNvPr id="8" name="Oval 7">
            <a:hlinkClick r:id="rId3" action="ppaction://hlinkfile"/>
            <a:extLst>
              <a:ext uri="{FF2B5EF4-FFF2-40B4-BE49-F238E27FC236}">
                <a16:creationId xmlns:a16="http://schemas.microsoft.com/office/drawing/2014/main" id="{D656304B-EDB0-6BAA-1D22-E003ACE61806}"/>
              </a:ext>
            </a:extLst>
          </p:cNvPr>
          <p:cNvSpPr/>
          <p:nvPr/>
        </p:nvSpPr>
        <p:spPr>
          <a:xfrm>
            <a:off x="6622016" y="459165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267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02566-CEDE-4335-9733-1FC476BC2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37E60-1074-4F6B-AEFD-FBE6BD85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CSS animation with SVG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8A094-C94E-4C2C-BF75-D39FF786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9D2C0-E2EF-4962-B68E-0005ED83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367059"/>
            <a:ext cx="3857625" cy="3505200"/>
          </a:xfrm>
          <a:prstGeom prst="rect">
            <a:avLst/>
          </a:prstGeom>
        </p:spPr>
      </p:pic>
      <p:sp>
        <p:nvSpPr>
          <p:cNvPr id="8" name="Oval 7">
            <a:hlinkClick r:id="rId3" action="ppaction://hlinkfile"/>
            <a:extLst>
              <a:ext uri="{FF2B5EF4-FFF2-40B4-BE49-F238E27FC236}">
                <a16:creationId xmlns:a16="http://schemas.microsoft.com/office/drawing/2014/main" id="{67BA3316-FD39-C87B-B7DD-0B5936A644D3}"/>
              </a:ext>
            </a:extLst>
          </p:cNvPr>
          <p:cNvSpPr/>
          <p:nvPr/>
        </p:nvSpPr>
        <p:spPr>
          <a:xfrm>
            <a:off x="6563022" y="4542494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6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 APIs -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05DFA-B4CC-47FA-96BC-E88706D59EB3}"/>
              </a:ext>
            </a:extLst>
          </p:cNvPr>
          <p:cNvSpPr txBox="1"/>
          <p:nvPr/>
        </p:nvSpPr>
        <p:spPr>
          <a:xfrm>
            <a:off x="709723" y="2498651"/>
            <a:ext cx="8710724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audio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="https://qa.com/meetings/feb.mp4"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controls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autoplay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loop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fr-FR" sz="1800" dirty="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="https://qa.com/meetings/feb.wav"&gt;</a:t>
            </a:r>
          </a:p>
          <a:p>
            <a:endParaRPr lang="fr-F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Sorry, your browser cannot play mp4 or wav files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audio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dirty="0"/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A49FD508-95A5-FBBB-E0CC-A248E2916A1C}"/>
              </a:ext>
            </a:extLst>
          </p:cNvPr>
          <p:cNvSpPr/>
          <p:nvPr/>
        </p:nvSpPr>
        <p:spPr>
          <a:xfrm>
            <a:off x="9817509" y="482762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6239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 APIs – Playing Video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2BB46-A7AB-48AD-AC82-3E349DDCA438}"/>
              </a:ext>
            </a:extLst>
          </p:cNvPr>
          <p:cNvSpPr txBox="1"/>
          <p:nvPr/>
        </p:nvSpPr>
        <p:spPr>
          <a:xfrm>
            <a:off x="500863" y="1380139"/>
            <a:ext cx="7048253" cy="4832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!DOCTYPE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playPause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controls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Play/Pause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video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="video1"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="420"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controls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="earth.mp4"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="video/mp4"&gt;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="earth.ogg"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="video/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ogg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Your browser does not support HTML video.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video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myVideo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"video1"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playPause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myVideo.paused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myVideo.play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myVideo.pause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BD695-BED6-4A52-BF09-09A46CC4C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41" y="2510716"/>
            <a:ext cx="3895725" cy="2219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6734B-00F2-482A-9E45-34EF1DB0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453" y="2061163"/>
            <a:ext cx="8191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74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477EDD-C3BB-4469-8641-63B9796A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HTML5 APIs - Capturing Video – </a:t>
            </a:r>
            <a:r>
              <a:rPr lang="en-GB" dirty="0" err="1"/>
              <a:t>getUserMedia</a:t>
            </a:r>
            <a:r>
              <a:rPr lang="en-GB" dirty="0"/>
              <a:t>() 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3B879CE-9EC8-41D3-B0EA-26BDC31B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991" y="3276769"/>
            <a:ext cx="3704656" cy="3074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26FF18-236C-47BE-869F-01BD859F2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991" y="1412241"/>
            <a:ext cx="4079368" cy="166999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30CC9-263C-45F4-8BFB-E6B46FFEF1AF}"/>
              </a:ext>
            </a:extLst>
          </p:cNvPr>
          <p:cNvSpPr txBox="1"/>
          <p:nvPr/>
        </p:nvSpPr>
        <p:spPr>
          <a:xfrm>
            <a:off x="212640" y="1586072"/>
            <a:ext cx="7330151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video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autoplay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="video1"&gt;&lt;/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video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t-BR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 video = document.querySelector(</a:t>
            </a:r>
            <a:r>
              <a:rPr lang="pt-BR" b="1" dirty="0">
                <a:solidFill>
                  <a:srgbClr val="A31515"/>
                </a:solidFill>
                <a:latin typeface="Consolas" panose="020B0609020204030204" pitchFamily="49" charset="0"/>
              </a:rPr>
              <a:t>"#video1"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navigator.mediaDevices.getUserMedia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capture();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capture()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constraints = { video: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navigator.mediaDevices.getUserMedia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(constraints)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(stream)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video.srcObject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stream;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})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.catch(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(err) { alert(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err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5" action="ppaction://hlinkfile"/>
            <a:extLst>
              <a:ext uri="{FF2B5EF4-FFF2-40B4-BE49-F238E27FC236}">
                <a16:creationId xmlns:a16="http://schemas.microsoft.com/office/drawing/2014/main" id="{8EC3D733-125D-913A-B4E2-2DAA387B6BF2}"/>
              </a:ext>
            </a:extLst>
          </p:cNvPr>
          <p:cNvSpPr/>
          <p:nvPr/>
        </p:nvSpPr>
        <p:spPr>
          <a:xfrm>
            <a:off x="7015309" y="593867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9C8C3-FDC4-6348-0AB5-0C0B5C899B18}"/>
              </a:ext>
            </a:extLst>
          </p:cNvPr>
          <p:cNvSpPr txBox="1"/>
          <p:nvPr/>
        </p:nvSpPr>
        <p:spPr>
          <a:xfrm>
            <a:off x="226135" y="636278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6"/>
              </a:rPr>
              <a:t>https://www.html5rocks.com/en/tutorials/getusermedia/intro/</a:t>
            </a:r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6170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 APIs – File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</a:rPr>
              <a:t>Get file content from client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36BA2-16EB-4256-8DDE-7729DEDD854C}"/>
              </a:ext>
            </a:extLst>
          </p:cNvPr>
          <p:cNvSpPr txBox="1"/>
          <p:nvPr/>
        </p:nvSpPr>
        <p:spPr>
          <a:xfrm>
            <a:off x="583928" y="2777565"/>
            <a:ext cx="8010433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showFile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fileUpload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myfile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choose file/s from the client side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file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fileUpload.files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[0]; 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reader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FileReader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reader.readAsText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(file,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"UTF-8"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IS asynchronous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reader.onload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alert(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reader.result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9A6FA-9B4B-421D-A87F-5916A443679A}"/>
              </a:ext>
            </a:extLst>
          </p:cNvPr>
          <p:cNvSpPr txBox="1"/>
          <p:nvPr/>
        </p:nvSpPr>
        <p:spPr>
          <a:xfrm>
            <a:off x="4392960" y="1649475"/>
            <a:ext cx="7100951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myfile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='file'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='text/text'&gt;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showFile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Show file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Oval 7">
            <a:hlinkClick r:id="rId3" action="ppaction://hlinkfile"/>
            <a:extLst>
              <a:ext uri="{FF2B5EF4-FFF2-40B4-BE49-F238E27FC236}">
                <a16:creationId xmlns:a16="http://schemas.microsoft.com/office/drawing/2014/main" id="{C514F5AE-B2ED-CA70-A83E-24CA7D3F39E6}"/>
              </a:ext>
            </a:extLst>
          </p:cNvPr>
          <p:cNvSpPr/>
          <p:nvPr/>
        </p:nvSpPr>
        <p:spPr>
          <a:xfrm>
            <a:off x="8922774" y="616482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55047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EEE929-2224-41BC-BB04-EBCAD900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Geo Location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 what kind of applications might we want to request a user’s location?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54297-4462-423A-8996-0C4DC083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71" y="1811992"/>
            <a:ext cx="6654161" cy="3938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622BA-E296-47A5-A816-0776E483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974" y="4036142"/>
            <a:ext cx="5185696" cy="2287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val 9">
            <a:hlinkClick r:id="rId4"/>
            <a:extLst>
              <a:ext uri="{FF2B5EF4-FFF2-40B4-BE49-F238E27FC236}">
                <a16:creationId xmlns:a16="http://schemas.microsoft.com/office/drawing/2014/main" id="{BB2778C9-6950-1551-53F7-F71F2374F7A8}"/>
              </a:ext>
            </a:extLst>
          </p:cNvPr>
          <p:cNvSpPr/>
          <p:nvPr/>
        </p:nvSpPr>
        <p:spPr>
          <a:xfrm>
            <a:off x="5864929" y="6086163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3390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2A4D-6FDE-4714-AF94-3C9C7649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Flexbox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58C9-4889-4D89-B1C5-8AB812E1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Used for displaying items in a container, in a very flexible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Easy to make work well on both large and small screens (responsive)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 be used anywhere, including embedded in other containers or grids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to a CSS grid, because number of rows and columns changes dynamically depending on items within container and other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See: </a:t>
            </a:r>
            <a:r>
              <a:rPr lang="en-GB" dirty="0">
                <a:hlinkClick r:id="rId2"/>
              </a:rPr>
              <a:t>https://flexboxfroggy.com/</a:t>
            </a:r>
            <a:r>
              <a:rPr lang="en-GB" dirty="0"/>
              <a:t> for a fun, interactive game to learn flexbox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761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43CE-238A-4BED-9982-6F9E278E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account info display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1A146-B26B-489D-A838-9D593D95C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7" b="10378"/>
          <a:stretch/>
        </p:blipFill>
        <p:spPr>
          <a:xfrm>
            <a:off x="2216721" y="1690688"/>
            <a:ext cx="8047688" cy="47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50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60A5-A6A4-4BF6-96E8-FFA97AE96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140"/>
          </a:xfrm>
        </p:spPr>
        <p:txBody>
          <a:bodyPr/>
          <a:lstStyle/>
          <a:p>
            <a:r>
              <a:rPr lang="en-GB"/>
              <a:t>Justify / align property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64F04-30C2-4516-B165-BD33BA655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r="-1"/>
          <a:stretch/>
        </p:blipFill>
        <p:spPr>
          <a:xfrm>
            <a:off x="920844" y="1390408"/>
            <a:ext cx="3058934" cy="536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B6FB8-1885-47C3-87BE-9B618B91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972" y="1390408"/>
            <a:ext cx="3072650" cy="432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61DF1D-A857-4253-ADB9-5BAE3655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816" y="1390408"/>
            <a:ext cx="3058934" cy="436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51C16F-3F96-46B9-ABE4-6BAD33E6F2F0}"/>
              </a:ext>
            </a:extLst>
          </p:cNvPr>
          <p:cNvSpPr txBox="1"/>
          <p:nvPr/>
        </p:nvSpPr>
        <p:spPr>
          <a:xfrm>
            <a:off x="4388972" y="6311788"/>
            <a:ext cx="7457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/>
              <a:t>from https://css-tricks.com/snippets/css/a-guide-to-flexbox/</a:t>
            </a:r>
          </a:p>
        </p:txBody>
      </p:sp>
      <p:sp>
        <p:nvSpPr>
          <p:cNvPr id="10" name="Oval 9">
            <a:hlinkClick r:id="rId5" action="ppaction://hlinkfile"/>
            <a:extLst>
              <a:ext uri="{FF2B5EF4-FFF2-40B4-BE49-F238E27FC236}">
                <a16:creationId xmlns:a16="http://schemas.microsoft.com/office/drawing/2014/main" id="{628DF6DF-180C-2B57-325D-5778F55EDAD5}"/>
              </a:ext>
            </a:extLst>
          </p:cNvPr>
          <p:cNvSpPr/>
          <p:nvPr/>
        </p:nvSpPr>
        <p:spPr>
          <a:xfrm>
            <a:off x="10269794" y="586001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hlinkClick r:id="rId5" action="ppaction://hlinkfile"/>
              </a:rPr>
              <a:t>Demo</a:t>
            </a:r>
            <a:endParaRPr lang="en-GB" sz="800" b="1" dirty="0"/>
          </a:p>
        </p:txBody>
      </p:sp>
    </p:spTree>
    <p:extLst>
      <p:ext uri="{BB962C8B-B14F-4D97-AF65-F5344CB8AC3E}">
        <p14:creationId xmlns:p14="http://schemas.microsoft.com/office/powerpoint/2010/main" val="196905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C64B43-3F65-44BB-B5D7-98AAB642C2A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3" r="23533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Features of HTML and HTML5 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CSS and CSS3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HTML5 APIs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Responsive apps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Progressive Web Applications (PWAs)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Grid and Flex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Ajax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Check</a:t>
            </a:r>
          </a:p>
        </p:txBody>
      </p:sp>
    </p:spTree>
    <p:extLst>
      <p:ext uri="{BB962C8B-B14F-4D97-AF65-F5344CB8AC3E}">
        <p14:creationId xmlns:p14="http://schemas.microsoft.com/office/powerpoint/2010/main" val="45130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54A5-43BC-419E-AC29-F3B232DF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F9517-4D26-47C4-BF65-A90DA1DEA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2" y="1623603"/>
            <a:ext cx="11144693" cy="48485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Positions blocks of content on the screen using a grid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Can control the page layout - or used within individual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Can have a pre-defined set of rows and columns, </a:t>
            </a:r>
            <a:br>
              <a:rPr lang="en-GB" sz="2400" dirty="0"/>
            </a:br>
            <a:r>
              <a:rPr lang="en-GB" sz="2400" dirty="0"/>
              <a:t>or auto-extend with new rows as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Content can be placed into the grid automatically, </a:t>
            </a:r>
            <a:br>
              <a:rPr lang="en-GB" sz="2400" dirty="0"/>
            </a:br>
            <a:r>
              <a:rPr lang="en-GB" sz="2400" dirty="0"/>
              <a:t>or by using row/column coordinates, </a:t>
            </a:r>
            <a:br>
              <a:rPr lang="en-GB" sz="2400" dirty="0"/>
            </a:br>
            <a:r>
              <a:rPr lang="en-GB" sz="2400" dirty="0"/>
              <a:t>or by using a template of named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width &amp; height of rows can change depending on space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Media queries can change the grid layout</a:t>
            </a:r>
          </a:p>
        </p:txBody>
      </p:sp>
    </p:spTree>
    <p:extLst>
      <p:ext uri="{BB962C8B-B14F-4D97-AF65-F5344CB8AC3E}">
        <p14:creationId xmlns:p14="http://schemas.microsoft.com/office/powerpoint/2010/main" val="3616357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E1CFC6-D3F1-483B-93D1-EFD49439D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88"/>
          <a:stretch/>
        </p:blipFill>
        <p:spPr>
          <a:xfrm>
            <a:off x="1375010" y="1293018"/>
            <a:ext cx="10284943" cy="5507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14123-A027-4547-9A3F-645BA3E5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layout (desktop)</a:t>
            </a:r>
          </a:p>
        </p:txBody>
      </p:sp>
      <p:sp>
        <p:nvSpPr>
          <p:cNvPr id="5" name="Oval 4">
            <a:hlinkClick r:id="rId4" action="ppaction://hlinkfile"/>
            <a:extLst>
              <a:ext uri="{FF2B5EF4-FFF2-40B4-BE49-F238E27FC236}">
                <a16:creationId xmlns:a16="http://schemas.microsoft.com/office/drawing/2014/main" id="{00709D86-28FD-010E-D210-4C14B70006E3}"/>
              </a:ext>
            </a:extLst>
          </p:cNvPr>
          <p:cNvSpPr/>
          <p:nvPr/>
        </p:nvSpPr>
        <p:spPr>
          <a:xfrm>
            <a:off x="10840066" y="555522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4090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HTML5 APIs -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863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 err="1">
                <a:latin typeface="Calibri" panose="020F0502020204030204" pitchFamily="34" charset="0"/>
              </a:rPr>
              <a:t>localStorage</a:t>
            </a:r>
            <a:endParaRPr lang="en-GB" b="1" dirty="0">
              <a:latin typeface="Calibri" panose="020F0502020204030204" pitchFamily="34" charset="0"/>
            </a:endParaRP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</a:rPr>
              <a:t>Data is saved across browser sessions. </a:t>
            </a: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</a:rPr>
              <a:t>has no expiration time</a:t>
            </a:r>
          </a:p>
          <a:p>
            <a:pPr marL="46863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effectLst/>
              <a:latin typeface="Calibri" panose="020F0502020204030204" pitchFamily="34" charset="0"/>
            </a:endParaRPr>
          </a:p>
          <a:p>
            <a:pPr marL="46863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 err="1">
                <a:effectLst/>
                <a:latin typeface="Calibri" panose="020F0502020204030204" pitchFamily="34" charset="0"/>
              </a:rPr>
              <a:t>sessionStorage</a:t>
            </a:r>
            <a:endParaRPr lang="en-GB" b="1" dirty="0">
              <a:effectLst/>
              <a:latin typeface="Calibri" panose="020F0502020204030204" pitchFamily="34" charset="0"/>
            </a:endParaRP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</a:rPr>
              <a:t>gets cleared when the page session ends</a:t>
            </a:r>
          </a:p>
          <a:p>
            <a:pPr marL="82423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182880">
              <a:spcAft>
                <a:spcPts val="0"/>
              </a:spcAft>
            </a:pPr>
            <a:endParaRPr lang="en-GB" dirty="0">
              <a:effectLst/>
              <a:latin typeface="Calibri" panose="020F0502020204030204" pitchFamily="34" charset="0"/>
            </a:endParaRPr>
          </a:p>
          <a:p>
            <a:pPr marL="46863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Calibri" panose="020F0502020204030204" pitchFamily="34" charset="0"/>
              </a:rPr>
              <a:t>Do not store sensitive data on a client's machines</a:t>
            </a:r>
          </a:p>
        </p:txBody>
      </p:sp>
      <p:sp>
        <p:nvSpPr>
          <p:cNvPr id="5" name="Oval 4">
            <a:hlinkClick r:id="rId3" action="ppaction://hlinkfile"/>
            <a:extLst>
              <a:ext uri="{FF2B5EF4-FFF2-40B4-BE49-F238E27FC236}">
                <a16:creationId xmlns:a16="http://schemas.microsoft.com/office/drawing/2014/main" id="{894B0051-8AA2-E651-8868-8DD593045DF7}"/>
              </a:ext>
            </a:extLst>
          </p:cNvPr>
          <p:cNvSpPr/>
          <p:nvPr/>
        </p:nvSpPr>
        <p:spPr>
          <a:xfrm>
            <a:off x="6720339" y="3775578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901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JavaScript – Ajax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What is a Promise?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Ajax using Fetch and Promise to </a:t>
            </a:r>
            <a:r>
              <a:rPr lang="en-GB" sz="1800" b="1" u="sng" dirty="0">
                <a:effectLst/>
                <a:latin typeface="Calibri" panose="020F0502020204030204" pitchFamily="34" charset="0"/>
              </a:rPr>
              <a:t>get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/ </a:t>
            </a:r>
            <a:r>
              <a:rPr lang="en-GB" sz="1800" b="1" u="sng" dirty="0">
                <a:effectLst/>
                <a:latin typeface="Calibri" panose="020F0502020204030204" pitchFamily="34" charset="0"/>
              </a:rPr>
              <a:t>update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data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5BF66-ED54-4111-86B0-82352EE79CB7}"/>
              </a:ext>
            </a:extLst>
          </p:cNvPr>
          <p:cNvSpPr txBox="1"/>
          <p:nvPr/>
        </p:nvSpPr>
        <p:spPr>
          <a:xfrm>
            <a:off x="433272" y="2442200"/>
            <a:ext cx="11709703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'https://jsonplaceholder.typicode.com/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todos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display(data);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display(data)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data.forEach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`&lt;div&gt;${todo.id}: ${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todo.title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}, ${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todo.completed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}&lt;/div&gt;`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/>
          </a:p>
        </p:txBody>
      </p:sp>
      <p:sp>
        <p:nvSpPr>
          <p:cNvPr id="7" name="Oval 6">
            <a:hlinkClick r:id="rId3" action="ppaction://hlinkfile"/>
            <a:extLst>
              <a:ext uri="{FF2B5EF4-FFF2-40B4-BE49-F238E27FC236}">
                <a16:creationId xmlns:a16="http://schemas.microsoft.com/office/drawing/2014/main" id="{208C672F-F23F-C4B7-85BF-51B9B794208B}"/>
              </a:ext>
            </a:extLst>
          </p:cNvPr>
          <p:cNvSpPr/>
          <p:nvPr/>
        </p:nvSpPr>
        <p:spPr>
          <a:xfrm>
            <a:off x="11424794" y="618953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9706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</p:spPr>
        <p:txBody>
          <a:bodyPr/>
          <a:lstStyle/>
          <a:p>
            <a:r>
              <a:rPr lang="en-GB" dirty="0"/>
              <a:t>JavaScript – Reading Json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9EAE3-A82F-4586-85F5-22BB5BCB92C4}"/>
              </a:ext>
            </a:extLst>
          </p:cNvPr>
          <p:cNvSpPr txBox="1"/>
          <p:nvPr/>
        </p:nvSpPr>
        <p:spPr>
          <a:xfrm>
            <a:off x="956660" y="1312660"/>
            <a:ext cx="8410626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dataText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"menu": {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"id": "file",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"value": "File",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"popup": {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menuitem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{ "value": "New",   "onclick": 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CreateNewDoc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()" },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{ "value": "Open",  "onclick": "OpenDoc()"      },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{ "value": "Close", "onclick": 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CloseDoc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()"     }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]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}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}`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JSON.parse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dataText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data.menu.value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  <a:r>
              <a:rPr lang="fr-FR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prints</a:t>
            </a:r>
            <a:r>
              <a:rPr lang="fr-FR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File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/&gt;"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data.menu.popup.menuitem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[1].value);  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prints Open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Oval 4">
            <a:hlinkClick r:id="rId3" action="ppaction://hlinkfile"/>
            <a:extLst>
              <a:ext uri="{FF2B5EF4-FFF2-40B4-BE49-F238E27FC236}">
                <a16:creationId xmlns:a16="http://schemas.microsoft.com/office/drawing/2014/main" id="{FBF1B81B-7D66-F4FC-6E23-EE8AEF1629CF}"/>
              </a:ext>
            </a:extLst>
          </p:cNvPr>
          <p:cNvSpPr/>
          <p:nvPr/>
        </p:nvSpPr>
        <p:spPr>
          <a:xfrm>
            <a:off x="9983975" y="6174647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06412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98CE0-42FD-44B2-A3B4-C24BD42977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81092" y="4290646"/>
            <a:ext cx="10272544" cy="2283754"/>
          </a:xfrm>
        </p:spPr>
        <p:txBody>
          <a:bodyPr/>
          <a:lstStyle/>
          <a:p>
            <a:r>
              <a:rPr lang="en-GB" sz="2200" dirty="0">
                <a:latin typeface="Arial" panose="020B0604020202020204" pitchFamily="34" charset="0"/>
              </a:rPr>
              <a:t>Next, we will practise developing User Interface designs as teams or by yourself</a:t>
            </a:r>
          </a:p>
          <a:p>
            <a:r>
              <a:rPr lang="en-GB" sz="2200" dirty="0">
                <a:latin typeface="Arial" panose="020B0604020202020204" pitchFamily="34" charset="0"/>
              </a:rPr>
              <a:t>Create a site to include as many features as mentioned in this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24777-4ADF-4AC3-82CB-D8F146D7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</a:p>
        </p:txBody>
      </p:sp>
      <p:pic>
        <p:nvPicPr>
          <p:cNvPr id="4098" name="Picture 2" descr="Blur, Cellphone, Close-Up, Design, Designer, Device">
            <a:extLst>
              <a:ext uri="{FF2B5EF4-FFF2-40B4-BE49-F238E27FC236}">
                <a16:creationId xmlns:a16="http://schemas.microsoft.com/office/drawing/2014/main" id="{2EDCEFDC-81E1-469F-9024-103C70E79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1" r="1368"/>
          <a:stretch/>
        </p:blipFill>
        <p:spPr bwMode="auto">
          <a:xfrm>
            <a:off x="1141200" y="0"/>
            <a:ext cx="11050800" cy="37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456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C985BB-4D2F-4FE4-BD80-D41265FB8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B8BED-B2A1-4D9D-85C0-1924E8EBC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5718" y="1620768"/>
            <a:ext cx="7115535" cy="3616463"/>
          </a:xfrm>
        </p:spPr>
        <p:txBody>
          <a:bodyPr/>
          <a:lstStyle/>
          <a:p>
            <a:r>
              <a:rPr lang="en-GB" b="1" dirty="0"/>
              <a:t>Next few pages offer suggestions for web apps which you can create individually or as groups.</a:t>
            </a:r>
          </a:p>
          <a:p>
            <a:endParaRPr lang="en-GB" b="1" dirty="0"/>
          </a:p>
          <a:p>
            <a:r>
              <a:rPr lang="en-GB" b="1" dirty="0"/>
              <a:t>Please pick a site that interests you.</a:t>
            </a:r>
          </a:p>
          <a:p>
            <a:endParaRPr lang="en-GB" b="1" dirty="0"/>
          </a:p>
          <a:p>
            <a:r>
              <a:rPr lang="en-GB" b="1" dirty="0"/>
              <a:t>You may combine some of these sites together or do something of your own.</a:t>
            </a:r>
          </a:p>
          <a:p>
            <a:endParaRPr lang="en-GB" b="1" dirty="0"/>
          </a:p>
          <a:p>
            <a:r>
              <a:rPr lang="en-GB" b="1" dirty="0"/>
              <a:t>Try to implement some of the HTML5 features discussed in this slideshow. </a:t>
            </a:r>
          </a:p>
        </p:txBody>
      </p:sp>
    </p:spTree>
    <p:extLst>
      <p:ext uri="{BB962C8B-B14F-4D97-AF65-F5344CB8AC3E}">
        <p14:creationId xmlns:p14="http://schemas.microsoft.com/office/powerpoint/2010/main" val="352202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C3CBB-2EEE-46E3-A3F3-258E829B74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 few ideas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58646-ED40-489A-9730-2B7858443EC1}"/>
              </a:ext>
            </a:extLst>
          </p:cNvPr>
          <p:cNvSpPr txBox="1"/>
          <p:nvPr/>
        </p:nvSpPr>
        <p:spPr>
          <a:xfrm>
            <a:off x="539201" y="1508899"/>
            <a:ext cx="1152144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dirty="0"/>
              <a:t>Portfolio web site</a:t>
            </a:r>
            <a:br>
              <a:rPr lang="en-GB" dirty="0"/>
            </a:br>
            <a:r>
              <a:rPr lang="en-GB" dirty="0"/>
              <a:t>tell people what your interests are and </a:t>
            </a:r>
            <a:br>
              <a:rPr lang="en-GB" dirty="0"/>
            </a:br>
            <a:r>
              <a:rPr lang="en-GB" dirty="0"/>
              <a:t>what activities you do.</a:t>
            </a:r>
            <a:br>
              <a:rPr lang="en-GB" dirty="0"/>
            </a:br>
            <a:r>
              <a:rPr lang="en-GB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Create a site about your company</a:t>
            </a:r>
          </a:p>
          <a:p>
            <a:pPr lvl="1"/>
            <a:r>
              <a:rPr lang="en-GB" dirty="0"/>
              <a:t>An About page. </a:t>
            </a:r>
          </a:p>
          <a:p>
            <a:pPr lvl="1"/>
            <a:r>
              <a:rPr lang="en-GB" dirty="0"/>
              <a:t>Display your products. </a:t>
            </a:r>
          </a:p>
          <a:p>
            <a:pPr lvl="1"/>
            <a:r>
              <a:rPr lang="en-GB" dirty="0"/>
              <a:t>Let user select a product to see more information</a:t>
            </a:r>
            <a:br>
              <a:rPr lang="en-GB" dirty="0"/>
            </a:br>
            <a:r>
              <a:rPr lang="en-GB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Create a website about your favourite sporting team </a:t>
            </a:r>
          </a:p>
          <a:p>
            <a:pPr lvl="1"/>
            <a:r>
              <a:rPr lang="en-GB" dirty="0"/>
              <a:t>Its history, </a:t>
            </a:r>
          </a:p>
          <a:p>
            <a:pPr lvl="1"/>
            <a:r>
              <a:rPr lang="en-GB" dirty="0"/>
              <a:t>Main managers and team members, present and the past </a:t>
            </a:r>
            <a:br>
              <a:rPr lang="en-GB" dirty="0"/>
            </a:br>
            <a:r>
              <a:rPr lang="en-GB" dirty="0"/>
              <a:t>(with pictures). </a:t>
            </a:r>
            <a:br>
              <a:rPr lang="en-GB" dirty="0"/>
            </a:br>
            <a:r>
              <a:rPr lang="en-GB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Create a music video or audio site. </a:t>
            </a:r>
          </a:p>
          <a:p>
            <a:pPr lvl="1"/>
            <a:r>
              <a:rPr lang="en-GB" dirty="0"/>
              <a:t>Categorise songs by type. </a:t>
            </a:r>
          </a:p>
          <a:p>
            <a:pPr lvl="1"/>
            <a:r>
              <a:rPr lang="en-GB" dirty="0"/>
              <a:t>Change the </a:t>
            </a:r>
            <a:r>
              <a:rPr lang="en-GB" dirty="0" err="1"/>
              <a:t>src</a:t>
            </a:r>
            <a:r>
              <a:rPr lang="en-GB" dirty="0"/>
              <a:t> attribute of an &lt;audio&gt; tag to play the song.</a:t>
            </a:r>
            <a:br>
              <a:rPr lang="en-GB" dirty="0"/>
            </a:b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4495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C3CBB-2EEE-46E3-A3F3-258E829B74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 few ideas…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58646-ED40-489A-9730-2B7858443EC1}"/>
              </a:ext>
            </a:extLst>
          </p:cNvPr>
          <p:cNvSpPr txBox="1"/>
          <p:nvPr/>
        </p:nvSpPr>
        <p:spPr>
          <a:xfrm>
            <a:off x="287380" y="1550692"/>
            <a:ext cx="115214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GB" b="1" dirty="0"/>
              <a:t>Create a site about the courses you have attended </a:t>
            </a:r>
            <a:br>
              <a:rPr lang="en-GB" dirty="0"/>
            </a:br>
            <a:r>
              <a:rPr lang="en-GB" dirty="0"/>
              <a:t>When a user selects a course,  the site displays </a:t>
            </a:r>
            <a:br>
              <a:rPr lang="en-GB" dirty="0"/>
            </a:br>
            <a:r>
              <a:rPr lang="en-GB" dirty="0"/>
              <a:t>	Start date</a:t>
            </a:r>
            <a:br>
              <a:rPr lang="en-GB" dirty="0"/>
            </a:br>
            <a:r>
              <a:rPr lang="en-GB" dirty="0"/>
              <a:t>	what you learned, </a:t>
            </a:r>
            <a:br>
              <a:rPr lang="en-GB" dirty="0"/>
            </a:br>
            <a:r>
              <a:rPr lang="en-GB" dirty="0"/>
              <a:t>	what you found useful, </a:t>
            </a:r>
            <a:br>
              <a:rPr lang="en-GB" dirty="0"/>
            </a:br>
            <a:r>
              <a:rPr lang="en-GB" dirty="0"/>
              <a:t>	what was less useful and why, </a:t>
            </a:r>
            <a:br>
              <a:rPr lang="en-GB" dirty="0"/>
            </a:br>
            <a:r>
              <a:rPr lang="en-GB" dirty="0"/>
              <a:t>	who was the trainer and anything else that you remember.</a:t>
            </a:r>
            <a:br>
              <a:rPr lang="en-GB" dirty="0"/>
            </a:br>
            <a:r>
              <a:rPr lang="en-GB" dirty="0"/>
              <a:t>	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GB" b="1" dirty="0"/>
              <a:t>Create a survey site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You can make the questions static or (if you have time)</a:t>
            </a:r>
            <a:br>
              <a:rPr lang="en-GB" dirty="0"/>
            </a:br>
            <a:r>
              <a:rPr lang="en-GB" dirty="0"/>
              <a:t>read them from an array and then create the questions dynamically.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 startAt="5"/>
            </a:pPr>
            <a:r>
              <a:rPr lang="en-GB" b="1" dirty="0"/>
              <a:t>Create a page where people can leave comments about the question of the day</a:t>
            </a:r>
            <a:r>
              <a:rPr lang="en-GB" dirty="0"/>
              <a:t>.	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 startAt="5"/>
            </a:pPr>
            <a:r>
              <a:rPr lang="en-GB" b="1" dirty="0"/>
              <a:t>Make a website that offers a new quote from a famous person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Users can choose the type of quote they wish to see.	</a:t>
            </a:r>
          </a:p>
        </p:txBody>
      </p:sp>
    </p:spTree>
    <p:extLst>
      <p:ext uri="{BB962C8B-B14F-4D97-AF65-F5344CB8AC3E}">
        <p14:creationId xmlns:p14="http://schemas.microsoft.com/office/powerpoint/2010/main" val="38440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are not semantic elements </a:t>
            </a:r>
            <a:b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because we don't know their content type or purpose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define their content by their name.</a:t>
            </a:r>
          </a:p>
          <a:p>
            <a:pPr>
              <a:spcAft>
                <a:spcPts val="0"/>
              </a:spcAft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	Subject matter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		for navigation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		The main article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aside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		side tag for extra info/ads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Other semantic elements are: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       	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figcaption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        	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 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  		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DE3D08-91B4-4D8A-A314-0BD6C7D1FCF9}"/>
              </a:ext>
            </a:extLst>
          </p:cNvPr>
          <p:cNvGrpSpPr/>
          <p:nvPr/>
        </p:nvGrpSpPr>
        <p:grpSpPr>
          <a:xfrm>
            <a:off x="7226710" y="2365344"/>
            <a:ext cx="4089878" cy="3337366"/>
            <a:chOff x="7750855" y="2913321"/>
            <a:chExt cx="3576366" cy="31541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3D3E8E-A617-4873-9764-E82E3A6881EA}"/>
                </a:ext>
              </a:extLst>
            </p:cNvPr>
            <p:cNvSpPr/>
            <p:nvPr/>
          </p:nvSpPr>
          <p:spPr>
            <a:xfrm>
              <a:off x="7751135" y="2913321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&lt;header&gt;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794B-22AB-40BB-9C3C-C104A1E04DB2}"/>
                </a:ext>
              </a:extLst>
            </p:cNvPr>
            <p:cNvSpPr/>
            <p:nvPr/>
          </p:nvSpPr>
          <p:spPr>
            <a:xfrm>
              <a:off x="7751134" y="5551770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&lt;footer&gt;</a:t>
              </a:r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C58BF5-5DE0-491D-B66F-C9F73CD7B5E5}"/>
                </a:ext>
              </a:extLst>
            </p:cNvPr>
            <p:cNvSpPr/>
            <p:nvPr/>
          </p:nvSpPr>
          <p:spPr>
            <a:xfrm>
              <a:off x="7751135" y="3456159"/>
              <a:ext cx="3572539" cy="51567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&lt;nav&gt;</a:t>
              </a:r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414062-4EE3-466F-BE5F-41897146D9F3}"/>
                </a:ext>
              </a:extLst>
            </p:cNvPr>
            <p:cNvSpPr/>
            <p:nvPr/>
          </p:nvSpPr>
          <p:spPr>
            <a:xfrm>
              <a:off x="7751133" y="4011404"/>
              <a:ext cx="2381418" cy="74134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&lt;section&gt;</a:t>
              </a:r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8BD728-0840-4B5C-BF21-6F223734E022}"/>
                </a:ext>
              </a:extLst>
            </p:cNvPr>
            <p:cNvSpPr/>
            <p:nvPr/>
          </p:nvSpPr>
          <p:spPr>
            <a:xfrm>
              <a:off x="7750855" y="4787110"/>
              <a:ext cx="2381974" cy="74134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&lt;article&gt;</a:t>
              </a:r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B01C6-F1C9-46A3-A0D4-D70695E70C83}"/>
                </a:ext>
              </a:extLst>
            </p:cNvPr>
            <p:cNvSpPr/>
            <p:nvPr/>
          </p:nvSpPr>
          <p:spPr>
            <a:xfrm>
              <a:off x="10132829" y="4011404"/>
              <a:ext cx="1194392" cy="15170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&lt;aside&gt;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1134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media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bri" panose="020F0502020204030204" pitchFamily="34" charset="0"/>
              </a:rPr>
              <a:t>	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bri" panose="020F0502020204030204" pitchFamily="34" charset="0"/>
              </a:rPr>
              <a:t>	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5944C3-2FBA-46A7-A0D4-F2878A06E095}"/>
              </a:ext>
            </a:extLst>
          </p:cNvPr>
          <p:cNvSpPr/>
          <p:nvPr/>
        </p:nvSpPr>
        <p:spPr>
          <a:xfrm>
            <a:off x="1008784" y="1401178"/>
            <a:ext cx="8464400" cy="192212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</a:rPr>
              <a:t>Introduced in CSS3 to discover the capability of the device on the client side.</a:t>
            </a:r>
          </a:p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</a:rPr>
              <a:t>Can be used to check many things, such as: width and height of the viewport, etc</a:t>
            </a:r>
            <a:r>
              <a:rPr lang="en-GB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GB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GB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Enables you to create Responsive web design.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Can write different CSS code depending on the client's device</a:t>
            </a:r>
          </a:p>
        </p:txBody>
      </p:sp>
      <p:sp>
        <p:nvSpPr>
          <p:cNvPr id="8" name="TextBox 7">
            <a:hlinkClick r:id="rId3" action="ppaction://hlinkfile"/>
            <a:extLst>
              <a:ext uri="{FF2B5EF4-FFF2-40B4-BE49-F238E27FC236}">
                <a16:creationId xmlns:a16="http://schemas.microsoft.com/office/drawing/2014/main" id="{00C2419E-4C95-40F7-ADA1-D3C9AC8726D7}"/>
              </a:ext>
            </a:extLst>
          </p:cNvPr>
          <p:cNvSpPr txBox="1"/>
          <p:nvPr/>
        </p:nvSpPr>
        <p:spPr>
          <a:xfrm>
            <a:off x="2221664" y="3552036"/>
            <a:ext cx="6094476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screen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and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1000px)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lightsteelblue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20pt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dirty="0"/>
          </a:p>
        </p:txBody>
      </p:sp>
      <p:sp>
        <p:nvSpPr>
          <p:cNvPr id="24" name="Oval 23">
            <a:hlinkClick r:id="rId4" action="ppaction://hlinkfile"/>
            <a:extLst>
              <a:ext uri="{FF2B5EF4-FFF2-40B4-BE49-F238E27FC236}">
                <a16:creationId xmlns:a16="http://schemas.microsoft.com/office/drawing/2014/main" id="{4FBFB1AE-6419-96DF-850B-D75440C425DC}"/>
              </a:ext>
            </a:extLst>
          </p:cNvPr>
          <p:cNvSpPr/>
          <p:nvPr/>
        </p:nvSpPr>
        <p:spPr>
          <a:xfrm>
            <a:off x="8779387" y="5975693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5820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CSS3 -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  <a:hlinkClick r:id="rId3"/>
              </a:rPr>
              <a:t>Keyframes</a:t>
            </a: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Calibri" panose="020F0502020204030204" pitchFamily="34" charset="0"/>
                <a:hlinkClick r:id="rId4"/>
              </a:rPr>
              <a:t>Rotation</a:t>
            </a:r>
            <a:r>
              <a:rPr lang="en-GB" sz="2400" dirty="0">
                <a:latin typeface="Calibri" panose="020F0502020204030204" pitchFamily="34" charset="0"/>
              </a:rPr>
              <a:t> and Translation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latin typeface="Calibri" panose="020F0502020204030204" pitchFamily="34" charset="0"/>
              <a:hlinkClick r:id="rId5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Calibri" panose="020F0502020204030204" pitchFamily="34" charset="0"/>
                <a:hlinkClick r:id="rId5"/>
              </a:rPr>
              <a:t>Rotation in Z direction</a:t>
            </a:r>
            <a:endParaRPr lang="en-GB" sz="24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Oval 4">
            <a:hlinkClick r:id="rId6" action="ppaction://hlinkfile"/>
            <a:extLst>
              <a:ext uri="{FF2B5EF4-FFF2-40B4-BE49-F238E27FC236}">
                <a16:creationId xmlns:a16="http://schemas.microsoft.com/office/drawing/2014/main" id="{8E874EE6-1898-D286-88E0-E69D87915A17}"/>
              </a:ext>
            </a:extLst>
          </p:cNvPr>
          <p:cNvSpPr/>
          <p:nvPr/>
        </p:nvSpPr>
        <p:spPr>
          <a:xfrm>
            <a:off x="3741153" y="1334722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6" name="Oval 5">
            <a:hlinkClick r:id="rId7" action="ppaction://hlinkfile"/>
            <a:extLst>
              <a:ext uri="{FF2B5EF4-FFF2-40B4-BE49-F238E27FC236}">
                <a16:creationId xmlns:a16="http://schemas.microsoft.com/office/drawing/2014/main" id="{BA8CB87E-2ADB-7966-B5A9-82A3ACDED42F}"/>
              </a:ext>
            </a:extLst>
          </p:cNvPr>
          <p:cNvSpPr/>
          <p:nvPr/>
        </p:nvSpPr>
        <p:spPr>
          <a:xfrm>
            <a:off x="3741152" y="2109012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7" name="Oval 6">
            <a:hlinkClick r:id="rId8" action="ppaction://hlinkfile"/>
            <a:extLst>
              <a:ext uri="{FF2B5EF4-FFF2-40B4-BE49-F238E27FC236}">
                <a16:creationId xmlns:a16="http://schemas.microsoft.com/office/drawing/2014/main" id="{DE316253-095D-C560-F2EC-340EE3E0BDA5}"/>
              </a:ext>
            </a:extLst>
          </p:cNvPr>
          <p:cNvSpPr/>
          <p:nvPr/>
        </p:nvSpPr>
        <p:spPr>
          <a:xfrm>
            <a:off x="3741153" y="2871010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8099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HTML5 Canvas enables you to 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dynamically create 2D shapes, </a:t>
            </a:r>
            <a:b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lines and bitmap images using JavaScript code</a:t>
            </a:r>
          </a:p>
          <a:p>
            <a:pPr>
              <a:spcAft>
                <a:spcPts val="0"/>
              </a:spcAft>
            </a:pPr>
            <a:endParaRPr lang="en-GB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Through WebGL it allows 3D shapes </a:t>
            </a:r>
            <a:b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and images to be displayed</a:t>
            </a:r>
          </a:p>
          <a:p>
            <a:pPr>
              <a:spcAft>
                <a:spcPts val="0"/>
              </a:spcAft>
            </a:pPr>
            <a:endParaRPr lang="en-GB" dirty="0"/>
          </a:p>
          <a:p>
            <a:pPr>
              <a:spcAft>
                <a:spcPts val="0"/>
              </a:spcAft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1E276-D8B4-44AF-83F9-365D3B57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870" y="2531666"/>
            <a:ext cx="3816371" cy="296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Oval 5">
            <a:hlinkClick r:id="rId4" action="ppaction://hlinkfile"/>
            <a:extLst>
              <a:ext uri="{FF2B5EF4-FFF2-40B4-BE49-F238E27FC236}">
                <a16:creationId xmlns:a16="http://schemas.microsoft.com/office/drawing/2014/main" id="{17305C7A-00AB-BAB6-1D1A-BC7D1B238824}"/>
              </a:ext>
            </a:extLst>
          </p:cNvPr>
          <p:cNvSpPr/>
          <p:nvPr/>
        </p:nvSpPr>
        <p:spPr>
          <a:xfrm>
            <a:off x="10220633" y="517176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1863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SVG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stands for Scalable Vector Graphics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Used for describing 2D-graphics and graphical applications in XML which is then </a:t>
            </a:r>
            <a:b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</a:b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rendered by an SVG viewer. 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SVG is mostly useful for vector type diagrams like Pie charts, Two-dimensional graphs </a:t>
            </a:r>
            <a:b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</a:b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in an X,Y coordinate system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Can zoom without pixilation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Embedding SVG on a web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122B6-66E3-4A10-9E52-5A97D534DB80}"/>
              </a:ext>
            </a:extLst>
          </p:cNvPr>
          <p:cNvSpPr txBox="1"/>
          <p:nvPr/>
        </p:nvSpPr>
        <p:spPr>
          <a:xfrm>
            <a:off x="809091" y="3777430"/>
            <a:ext cx="9834935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svg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="200"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="500"&gt;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ellipse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="400"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cy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="70"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rx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="85"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ry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="55"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fill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="blue"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text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fill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="#</a:t>
            </a:r>
            <a:r>
              <a:rPr lang="en-GB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ffffff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="25"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="Verdana"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="380"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="86"&gt;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QA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text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Sorry, your browser does not support inline SVG.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svg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3" action="ppaction://hlinkfile"/>
            <a:extLst>
              <a:ext uri="{FF2B5EF4-FFF2-40B4-BE49-F238E27FC236}">
                <a16:creationId xmlns:a16="http://schemas.microsoft.com/office/drawing/2014/main" id="{017AE414-CE27-646B-A76A-185FC197DB6C}"/>
              </a:ext>
            </a:extLst>
          </p:cNvPr>
          <p:cNvSpPr/>
          <p:nvPr/>
        </p:nvSpPr>
        <p:spPr>
          <a:xfrm>
            <a:off x="10810570" y="5584717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8254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3A29-47AA-4BBE-9D33-D51BBE85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SVG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69307-8690-4BD2-BBC2-3715DB353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SVG filters can be defined within the </a:t>
            </a:r>
            <a:r>
              <a:rPr lang="en-GB" b="1" dirty="0"/>
              <a:t>&lt;</a:t>
            </a:r>
            <a:r>
              <a:rPr lang="en-GB" b="1" dirty="0" err="1"/>
              <a:t>defs</a:t>
            </a:r>
            <a:r>
              <a:rPr lang="en-GB" b="1" dirty="0"/>
              <a:t>&gt;</a:t>
            </a:r>
            <a:r>
              <a:rPr lang="en-GB" dirty="0"/>
              <a:t> section of the SVG XML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dirty="0"/>
              <a:t>Can be reused by other HTML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1FE7B-33F6-42B9-923F-8AF528DD3A58}"/>
              </a:ext>
            </a:extLst>
          </p:cNvPr>
          <p:cNvSpPr txBox="1"/>
          <p:nvPr/>
        </p:nvSpPr>
        <p:spPr>
          <a:xfrm>
            <a:off x="956933" y="2276838"/>
            <a:ext cx="10728252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svg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viewBox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="0 0 150 100"&gt;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defs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="blur"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="-20%"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="-20%"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="140%"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="150%"&gt;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feGaussianBlur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SourceGraphic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stdDeviation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="3"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filter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defs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="150"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="100"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stroke-width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="25"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fill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="white"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circle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="50"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="50"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="40"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="blue"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stroke-width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fill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="cyan"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circle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="live"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="100"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="50"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="25"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="red"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stroke-width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="10"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fill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="pink"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				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filter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url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(#blur)"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svg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Applying filter to HTML element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="image1"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url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(#blur)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"/&gt;</a:t>
            </a:r>
            <a:endParaRPr lang="en-GB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3EB8E-CDE2-47F6-A8CD-BC4C1E43C85D}"/>
              </a:ext>
            </a:extLst>
          </p:cNvPr>
          <p:cNvSpPr/>
          <p:nvPr/>
        </p:nvSpPr>
        <p:spPr>
          <a:xfrm>
            <a:off x="1249584" y="2801792"/>
            <a:ext cx="7947583" cy="132556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998774104">
                  <a:custGeom>
                    <a:avLst/>
                    <a:gdLst>
                      <a:gd name="connsiteX0" fmla="*/ 0 w 7985051"/>
                      <a:gd name="connsiteY0" fmla="*/ 0 h 1325563"/>
                      <a:gd name="connsiteX1" fmla="*/ 570361 w 7985051"/>
                      <a:gd name="connsiteY1" fmla="*/ 0 h 1325563"/>
                      <a:gd name="connsiteX2" fmla="*/ 1300423 w 7985051"/>
                      <a:gd name="connsiteY2" fmla="*/ 0 h 1325563"/>
                      <a:gd name="connsiteX3" fmla="*/ 1790933 w 7985051"/>
                      <a:gd name="connsiteY3" fmla="*/ 0 h 1325563"/>
                      <a:gd name="connsiteX4" fmla="*/ 2520995 w 7985051"/>
                      <a:gd name="connsiteY4" fmla="*/ 0 h 1325563"/>
                      <a:gd name="connsiteX5" fmla="*/ 2851804 w 7985051"/>
                      <a:gd name="connsiteY5" fmla="*/ 0 h 1325563"/>
                      <a:gd name="connsiteX6" fmla="*/ 3262464 w 7985051"/>
                      <a:gd name="connsiteY6" fmla="*/ 0 h 1325563"/>
                      <a:gd name="connsiteX7" fmla="*/ 3752974 w 7985051"/>
                      <a:gd name="connsiteY7" fmla="*/ 0 h 1325563"/>
                      <a:gd name="connsiteX8" fmla="*/ 4083783 w 7985051"/>
                      <a:gd name="connsiteY8" fmla="*/ 0 h 1325563"/>
                      <a:gd name="connsiteX9" fmla="*/ 4414592 w 7985051"/>
                      <a:gd name="connsiteY9" fmla="*/ 0 h 1325563"/>
                      <a:gd name="connsiteX10" fmla="*/ 5064804 w 7985051"/>
                      <a:gd name="connsiteY10" fmla="*/ 0 h 1325563"/>
                      <a:gd name="connsiteX11" fmla="*/ 5395613 w 7985051"/>
                      <a:gd name="connsiteY11" fmla="*/ 0 h 1325563"/>
                      <a:gd name="connsiteX12" fmla="*/ 5726422 w 7985051"/>
                      <a:gd name="connsiteY12" fmla="*/ 0 h 1325563"/>
                      <a:gd name="connsiteX13" fmla="*/ 6216933 w 7985051"/>
                      <a:gd name="connsiteY13" fmla="*/ 0 h 1325563"/>
                      <a:gd name="connsiteX14" fmla="*/ 6787293 w 7985051"/>
                      <a:gd name="connsiteY14" fmla="*/ 0 h 1325563"/>
                      <a:gd name="connsiteX15" fmla="*/ 7437505 w 7985051"/>
                      <a:gd name="connsiteY15" fmla="*/ 0 h 1325563"/>
                      <a:gd name="connsiteX16" fmla="*/ 7985051 w 7985051"/>
                      <a:gd name="connsiteY16" fmla="*/ 0 h 1325563"/>
                      <a:gd name="connsiteX17" fmla="*/ 7985051 w 7985051"/>
                      <a:gd name="connsiteY17" fmla="*/ 402087 h 1325563"/>
                      <a:gd name="connsiteX18" fmla="*/ 7985051 w 7985051"/>
                      <a:gd name="connsiteY18" fmla="*/ 870453 h 1325563"/>
                      <a:gd name="connsiteX19" fmla="*/ 7985051 w 7985051"/>
                      <a:gd name="connsiteY19" fmla="*/ 1325563 h 1325563"/>
                      <a:gd name="connsiteX20" fmla="*/ 7494541 w 7985051"/>
                      <a:gd name="connsiteY20" fmla="*/ 1325563 h 1325563"/>
                      <a:gd name="connsiteX21" fmla="*/ 6844329 w 7985051"/>
                      <a:gd name="connsiteY21" fmla="*/ 1325563 h 1325563"/>
                      <a:gd name="connsiteX22" fmla="*/ 6273969 w 7985051"/>
                      <a:gd name="connsiteY22" fmla="*/ 1325563 h 1325563"/>
                      <a:gd name="connsiteX23" fmla="*/ 5863309 w 7985051"/>
                      <a:gd name="connsiteY23" fmla="*/ 1325563 h 1325563"/>
                      <a:gd name="connsiteX24" fmla="*/ 5532500 w 7985051"/>
                      <a:gd name="connsiteY24" fmla="*/ 1325563 h 1325563"/>
                      <a:gd name="connsiteX25" fmla="*/ 5121840 w 7985051"/>
                      <a:gd name="connsiteY25" fmla="*/ 1325563 h 1325563"/>
                      <a:gd name="connsiteX26" fmla="*/ 4711180 w 7985051"/>
                      <a:gd name="connsiteY26" fmla="*/ 1325563 h 1325563"/>
                      <a:gd name="connsiteX27" fmla="*/ 3981118 w 7985051"/>
                      <a:gd name="connsiteY27" fmla="*/ 1325563 h 1325563"/>
                      <a:gd name="connsiteX28" fmla="*/ 3410757 w 7985051"/>
                      <a:gd name="connsiteY28" fmla="*/ 1325563 h 1325563"/>
                      <a:gd name="connsiteX29" fmla="*/ 3000098 w 7985051"/>
                      <a:gd name="connsiteY29" fmla="*/ 1325563 h 1325563"/>
                      <a:gd name="connsiteX30" fmla="*/ 2270036 w 7985051"/>
                      <a:gd name="connsiteY30" fmla="*/ 1325563 h 1325563"/>
                      <a:gd name="connsiteX31" fmla="*/ 1939227 w 7985051"/>
                      <a:gd name="connsiteY31" fmla="*/ 1325563 h 1325563"/>
                      <a:gd name="connsiteX32" fmla="*/ 1368866 w 7985051"/>
                      <a:gd name="connsiteY32" fmla="*/ 1325563 h 1325563"/>
                      <a:gd name="connsiteX33" fmla="*/ 958206 w 7985051"/>
                      <a:gd name="connsiteY33" fmla="*/ 1325563 h 1325563"/>
                      <a:gd name="connsiteX34" fmla="*/ 0 w 7985051"/>
                      <a:gd name="connsiteY34" fmla="*/ 1325563 h 1325563"/>
                      <a:gd name="connsiteX35" fmla="*/ 0 w 7985051"/>
                      <a:gd name="connsiteY35" fmla="*/ 857197 h 1325563"/>
                      <a:gd name="connsiteX36" fmla="*/ 0 w 7985051"/>
                      <a:gd name="connsiteY36" fmla="*/ 402087 h 1325563"/>
                      <a:gd name="connsiteX37" fmla="*/ 0 w 7985051"/>
                      <a:gd name="connsiteY37" fmla="*/ 0 h 1325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7985051" h="1325563" extrusionOk="0">
                        <a:moveTo>
                          <a:pt x="0" y="0"/>
                        </a:moveTo>
                        <a:cubicBezTo>
                          <a:pt x="190606" y="-48246"/>
                          <a:pt x="293807" y="9246"/>
                          <a:pt x="570361" y="0"/>
                        </a:cubicBezTo>
                        <a:cubicBezTo>
                          <a:pt x="846915" y="-9246"/>
                          <a:pt x="1004653" y="41505"/>
                          <a:pt x="1300423" y="0"/>
                        </a:cubicBezTo>
                        <a:cubicBezTo>
                          <a:pt x="1596193" y="-41505"/>
                          <a:pt x="1643045" y="19241"/>
                          <a:pt x="1790933" y="0"/>
                        </a:cubicBezTo>
                        <a:cubicBezTo>
                          <a:pt x="1938821" y="-19241"/>
                          <a:pt x="2182064" y="37563"/>
                          <a:pt x="2520995" y="0"/>
                        </a:cubicBezTo>
                        <a:cubicBezTo>
                          <a:pt x="2859926" y="-37563"/>
                          <a:pt x="2697273" y="20189"/>
                          <a:pt x="2851804" y="0"/>
                        </a:cubicBezTo>
                        <a:cubicBezTo>
                          <a:pt x="3006335" y="-20189"/>
                          <a:pt x="3108898" y="48938"/>
                          <a:pt x="3262464" y="0"/>
                        </a:cubicBezTo>
                        <a:cubicBezTo>
                          <a:pt x="3416030" y="-48938"/>
                          <a:pt x="3633904" y="26168"/>
                          <a:pt x="3752974" y="0"/>
                        </a:cubicBezTo>
                        <a:cubicBezTo>
                          <a:pt x="3872044" y="-26168"/>
                          <a:pt x="4012468" y="16286"/>
                          <a:pt x="4083783" y="0"/>
                        </a:cubicBezTo>
                        <a:cubicBezTo>
                          <a:pt x="4155098" y="-16286"/>
                          <a:pt x="4285287" y="8683"/>
                          <a:pt x="4414592" y="0"/>
                        </a:cubicBezTo>
                        <a:cubicBezTo>
                          <a:pt x="4543897" y="-8683"/>
                          <a:pt x="4896021" y="17774"/>
                          <a:pt x="5064804" y="0"/>
                        </a:cubicBezTo>
                        <a:cubicBezTo>
                          <a:pt x="5233587" y="-17774"/>
                          <a:pt x="5260523" y="13092"/>
                          <a:pt x="5395613" y="0"/>
                        </a:cubicBezTo>
                        <a:cubicBezTo>
                          <a:pt x="5530703" y="-13092"/>
                          <a:pt x="5592210" y="19515"/>
                          <a:pt x="5726422" y="0"/>
                        </a:cubicBezTo>
                        <a:cubicBezTo>
                          <a:pt x="5860634" y="-19515"/>
                          <a:pt x="6111220" y="46023"/>
                          <a:pt x="6216933" y="0"/>
                        </a:cubicBezTo>
                        <a:cubicBezTo>
                          <a:pt x="6322646" y="-46023"/>
                          <a:pt x="6559800" y="12535"/>
                          <a:pt x="6787293" y="0"/>
                        </a:cubicBezTo>
                        <a:cubicBezTo>
                          <a:pt x="7014786" y="-12535"/>
                          <a:pt x="7272949" y="7328"/>
                          <a:pt x="7437505" y="0"/>
                        </a:cubicBezTo>
                        <a:cubicBezTo>
                          <a:pt x="7602061" y="-7328"/>
                          <a:pt x="7726373" y="55591"/>
                          <a:pt x="7985051" y="0"/>
                        </a:cubicBezTo>
                        <a:cubicBezTo>
                          <a:pt x="8010963" y="181772"/>
                          <a:pt x="7982815" y="245264"/>
                          <a:pt x="7985051" y="402087"/>
                        </a:cubicBezTo>
                        <a:cubicBezTo>
                          <a:pt x="7987287" y="558910"/>
                          <a:pt x="7965275" y="714089"/>
                          <a:pt x="7985051" y="870453"/>
                        </a:cubicBezTo>
                        <a:cubicBezTo>
                          <a:pt x="8004827" y="1026817"/>
                          <a:pt x="7981759" y="1194479"/>
                          <a:pt x="7985051" y="1325563"/>
                        </a:cubicBezTo>
                        <a:cubicBezTo>
                          <a:pt x="7885965" y="1350879"/>
                          <a:pt x="7619322" y="1307468"/>
                          <a:pt x="7494541" y="1325563"/>
                        </a:cubicBezTo>
                        <a:cubicBezTo>
                          <a:pt x="7369760" y="1343658"/>
                          <a:pt x="7090302" y="1319728"/>
                          <a:pt x="6844329" y="1325563"/>
                        </a:cubicBezTo>
                        <a:cubicBezTo>
                          <a:pt x="6598356" y="1331398"/>
                          <a:pt x="6547558" y="1279433"/>
                          <a:pt x="6273969" y="1325563"/>
                        </a:cubicBezTo>
                        <a:cubicBezTo>
                          <a:pt x="6000380" y="1371693"/>
                          <a:pt x="6061013" y="1289467"/>
                          <a:pt x="5863309" y="1325563"/>
                        </a:cubicBezTo>
                        <a:cubicBezTo>
                          <a:pt x="5665605" y="1361659"/>
                          <a:pt x="5655096" y="1307780"/>
                          <a:pt x="5532500" y="1325563"/>
                        </a:cubicBezTo>
                        <a:cubicBezTo>
                          <a:pt x="5409904" y="1343346"/>
                          <a:pt x="5324494" y="1292698"/>
                          <a:pt x="5121840" y="1325563"/>
                        </a:cubicBezTo>
                        <a:cubicBezTo>
                          <a:pt x="4919186" y="1358428"/>
                          <a:pt x="4903843" y="1279754"/>
                          <a:pt x="4711180" y="1325563"/>
                        </a:cubicBezTo>
                        <a:cubicBezTo>
                          <a:pt x="4518517" y="1371372"/>
                          <a:pt x="4279160" y="1305556"/>
                          <a:pt x="3981118" y="1325563"/>
                        </a:cubicBezTo>
                        <a:cubicBezTo>
                          <a:pt x="3683076" y="1345570"/>
                          <a:pt x="3689439" y="1310037"/>
                          <a:pt x="3410757" y="1325563"/>
                        </a:cubicBezTo>
                        <a:cubicBezTo>
                          <a:pt x="3132075" y="1341089"/>
                          <a:pt x="3150566" y="1318092"/>
                          <a:pt x="3000098" y="1325563"/>
                        </a:cubicBezTo>
                        <a:cubicBezTo>
                          <a:pt x="2849630" y="1333034"/>
                          <a:pt x="2542357" y="1301711"/>
                          <a:pt x="2270036" y="1325563"/>
                        </a:cubicBezTo>
                        <a:cubicBezTo>
                          <a:pt x="1997715" y="1349415"/>
                          <a:pt x="2071052" y="1302095"/>
                          <a:pt x="1939227" y="1325563"/>
                        </a:cubicBezTo>
                        <a:cubicBezTo>
                          <a:pt x="1807402" y="1349031"/>
                          <a:pt x="1633788" y="1258726"/>
                          <a:pt x="1368866" y="1325563"/>
                        </a:cubicBezTo>
                        <a:cubicBezTo>
                          <a:pt x="1103944" y="1392400"/>
                          <a:pt x="1096522" y="1318237"/>
                          <a:pt x="958206" y="1325563"/>
                        </a:cubicBezTo>
                        <a:cubicBezTo>
                          <a:pt x="819890" y="1332889"/>
                          <a:pt x="399296" y="1258411"/>
                          <a:pt x="0" y="1325563"/>
                        </a:cubicBezTo>
                        <a:cubicBezTo>
                          <a:pt x="-29390" y="1157443"/>
                          <a:pt x="54723" y="1071788"/>
                          <a:pt x="0" y="857197"/>
                        </a:cubicBezTo>
                        <a:cubicBezTo>
                          <a:pt x="-54723" y="642606"/>
                          <a:pt x="39874" y="514456"/>
                          <a:pt x="0" y="402087"/>
                        </a:cubicBezTo>
                        <a:cubicBezTo>
                          <a:pt x="-39874" y="289718"/>
                          <a:pt x="5682" y="11936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26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4549-2694-4E7A-9523-1346B78E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of SVG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5010A-9CAC-4BA1-90DB-82D359847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43" y="1342089"/>
            <a:ext cx="6386113" cy="4930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hlinkClick r:id="rId4" action="ppaction://hlinkfile"/>
            <a:extLst>
              <a:ext uri="{FF2B5EF4-FFF2-40B4-BE49-F238E27FC236}">
                <a16:creationId xmlns:a16="http://schemas.microsoft.com/office/drawing/2014/main" id="{2078A8A5-C140-BFA9-8231-19BF12493E8B}"/>
              </a:ext>
            </a:extLst>
          </p:cNvPr>
          <p:cNvSpPr/>
          <p:nvPr/>
        </p:nvSpPr>
        <p:spPr>
          <a:xfrm>
            <a:off x="9748682" y="593867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354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F48E1D67AEEC004E8CB4D79562659D2F" ma:contentTypeVersion="0" ma:contentTypeDescription="Base content type which represents courseware documents" ma:contentTypeScope="" ma:versionID="5376ad122391b3f9a54970b1a9c0e5fd">
  <xsd:schema xmlns:xsd="http://www.w3.org/2001/XMLSchema" xmlns:xs="http://www.w3.org/2001/XMLSchema" xmlns:p="http://schemas.microsoft.com/office/2006/metadata/properties" xmlns:ns2="5DDA07D3-2D42-4B74-BBF9-F10531B4947A" targetNamespace="http://schemas.microsoft.com/office/2006/metadata/properties" ma:root="true" ma:fieldsID="e9e6e2e71526738b3b95270a276a962a" ns2:_="">
    <xsd:import namespace="5DDA07D3-2D42-4B74-BBF9-F10531B4947A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DA07D3-2D42-4B74-BBF9-F10531B4947A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sBuildFile xmlns="5DDA07D3-2D42-4B74-BBF9-F10531B4947A" xsi:nil="true"/>
    <BookTypeField0 xmlns="5DDA07D3-2D42-4B74-BBF9-F10531B4947A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5DDA07D3-2D42-4B74-BBF9-F10531B4947A" xsi:nil="true"/>
  </documentManagement>
</p:properties>
</file>

<file path=customXml/itemProps1.xml><?xml version="1.0" encoding="utf-8"?>
<ds:datastoreItem xmlns:ds="http://schemas.openxmlformats.org/officeDocument/2006/customXml" ds:itemID="{2610D646-9CA4-4890-8382-A80F27CC6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DA07D3-2D42-4B74-BBF9-F10531B494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B3E867-B45B-49B9-9F16-ACF80FBBDA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93610-D53F-4A84-8D42-34EBCB008255}">
  <ds:schemaRefs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5DDA07D3-2D42-4B74-BBF9-F10531B4947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7817</TotalTime>
  <Words>2091</Words>
  <Application>Microsoft Office PowerPoint</Application>
  <PresentationFormat>Widescreen</PresentationFormat>
  <Paragraphs>306</Paragraphs>
  <Slides>28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Master</vt:lpstr>
      <vt:lpstr>Building Responsive  Web Applications</vt:lpstr>
      <vt:lpstr>Learning Check</vt:lpstr>
      <vt:lpstr>Semantic controls</vt:lpstr>
      <vt:lpstr>CSS – media queries</vt:lpstr>
      <vt:lpstr>CSS3 - Animation</vt:lpstr>
      <vt:lpstr>Canvas</vt:lpstr>
      <vt:lpstr>SVG</vt:lpstr>
      <vt:lpstr>SVG filters</vt:lpstr>
      <vt:lpstr>DEMO of SVG filter</vt:lpstr>
      <vt:lpstr>JavaScript and SVG</vt:lpstr>
      <vt:lpstr>Using CSS animation with SVG</vt:lpstr>
      <vt:lpstr>HTML APIs - Audio</vt:lpstr>
      <vt:lpstr>HTML APIs – Playing Video</vt:lpstr>
      <vt:lpstr>HTML5 APIs - Capturing Video – getUserMedia() </vt:lpstr>
      <vt:lpstr>HTML APIs – File API</vt:lpstr>
      <vt:lpstr>Geo Location</vt:lpstr>
      <vt:lpstr>Flexbox layout</vt:lpstr>
      <vt:lpstr>Example - account info display</vt:lpstr>
      <vt:lpstr>Justify / align property values</vt:lpstr>
      <vt:lpstr>Grid</vt:lpstr>
      <vt:lpstr>Example layout (desktop)</vt:lpstr>
      <vt:lpstr>HTML5 APIs - State</vt:lpstr>
      <vt:lpstr>JavaScript – Ajax</vt:lpstr>
      <vt:lpstr>JavaScript – Reading Json data</vt:lpstr>
      <vt:lpstr>PRACTICE ACTIVITY</vt:lpstr>
      <vt:lpstr>PowerPoint Presentation</vt:lpstr>
      <vt:lpstr>PowerPoint Presentation</vt:lpstr>
      <vt:lpstr>PowerPoint Presentation</vt:lpstr>
    </vt:vector>
  </TitlesOfParts>
  <Manager/>
  <Company>QA Ltd</Company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Mike Baradaran</dc:creator>
  <cp:keywords/>
  <dc:description/>
  <cp:lastModifiedBy>A Lowton</cp:lastModifiedBy>
  <cp:revision>361</cp:revision>
  <cp:lastPrinted>2019-07-03T09:46:41Z</cp:lastPrinted>
  <dcterms:created xsi:type="dcterms:W3CDTF">2019-09-05T08:17:12Z</dcterms:created>
  <dcterms:modified xsi:type="dcterms:W3CDTF">2024-04-02T23:29:28Z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0x010100F0967B7CEE8D417F966757887D9466FB00F48E1D67AEEC004E8CB4D79562659D2F</vt:lpwstr>
  </property>
  <property fmtid="{D5CDD505-2E9C-101B-9397-08002B2CF9AE}" pid="3" name="BookType">
    <vt:lpwstr>4</vt:lpwstr>
  </property>
</Properties>
</file>